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147310049" r:id="rId2"/>
    <p:sldId id="2147310040" r:id="rId3"/>
    <p:sldId id="2147310042" r:id="rId4"/>
    <p:sldId id="2147310043" r:id="rId5"/>
    <p:sldId id="2147310044" r:id="rId6"/>
    <p:sldId id="2147310045" r:id="rId7"/>
    <p:sldId id="2147310050" r:id="rId8"/>
  </p:sldIdLst>
  <p:sldSz cx="12192000" cy="6858000"/>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4343"/>
    <a:srgbClr val="003366"/>
    <a:srgbClr val="CCD7E6"/>
    <a:srgbClr val="28AD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5" d="100"/>
          <a:sy n="105" d="100"/>
        </p:scale>
        <p:origin x="83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https://dsihk.sharepoint.com/sites/DEinternational/Zdielane%20dokumenty/General/Gehaltsbenchmark/2024_25/Auswertung/Grafiken.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Tabelle2!$A$2</c:f>
              <c:strCache>
                <c:ptCount val="1"/>
                <c:pt idx="0">
                  <c:v>Gewerbliche Angestellte</c:v>
                </c:pt>
              </c:strCache>
            </c:strRef>
          </c:tx>
          <c:spPr>
            <a:solidFill>
              <a:srgbClr val="004B88"/>
            </a:solidFill>
            <a:ln w="25400">
              <a:noFill/>
            </a:ln>
          </c:spPr>
          <c:invertIfNegative val="0"/>
          <c:cat>
            <c:strRef>
              <c:f>Tabelle2!$B$1:$I$1</c:f>
              <c:strCache>
                <c:ptCount val="8"/>
                <c:pt idx="0">
                  <c:v>Zuschuss zur RV</c:v>
                </c:pt>
                <c:pt idx="1">
                  <c:v>Weihnachtsgeld</c:v>
                </c:pt>
                <c:pt idx="2">
                  <c:v>Fahrtkostenzuschuss</c:v>
                </c:pt>
                <c:pt idx="3">
                  <c:v>Essenszuschuss</c:v>
                </c:pt>
                <c:pt idx="4">
                  <c:v>Boni</c:v>
                </c:pt>
                <c:pt idx="5">
                  <c:v>13. Gehalt</c:v>
                </c:pt>
                <c:pt idx="6">
                  <c:v>14. Gehalt</c:v>
                </c:pt>
                <c:pt idx="7">
                  <c:v>Zeitkonten</c:v>
                </c:pt>
              </c:strCache>
            </c:strRef>
          </c:cat>
          <c:val>
            <c:numRef>
              <c:f>Tabelle2!$B$2:$I$2</c:f>
              <c:numCache>
                <c:formatCode>General</c:formatCode>
                <c:ptCount val="8"/>
                <c:pt idx="0">
                  <c:v>52</c:v>
                </c:pt>
                <c:pt idx="1">
                  <c:v>33</c:v>
                </c:pt>
                <c:pt idx="2">
                  <c:v>48</c:v>
                </c:pt>
                <c:pt idx="3">
                  <c:v>80</c:v>
                </c:pt>
                <c:pt idx="4">
                  <c:v>60</c:v>
                </c:pt>
                <c:pt idx="5">
                  <c:v>60</c:v>
                </c:pt>
                <c:pt idx="6">
                  <c:v>28</c:v>
                </c:pt>
                <c:pt idx="7">
                  <c:v>32</c:v>
                </c:pt>
              </c:numCache>
            </c:numRef>
          </c:val>
          <c:extLst>
            <c:ext xmlns:c16="http://schemas.microsoft.com/office/drawing/2014/chart" uri="{C3380CC4-5D6E-409C-BE32-E72D297353CC}">
              <c16:uniqueId val="{00000000-2C4B-4B8E-A5D1-88D4DEC67CFD}"/>
            </c:ext>
          </c:extLst>
        </c:ser>
        <c:ser>
          <c:idx val="1"/>
          <c:order val="1"/>
          <c:tx>
            <c:strRef>
              <c:f>Tabelle2!$A$3</c:f>
              <c:strCache>
                <c:ptCount val="1"/>
                <c:pt idx="0">
                  <c:v>Verwaltungsangestellte</c:v>
                </c:pt>
              </c:strCache>
            </c:strRef>
          </c:tx>
          <c:spPr>
            <a:solidFill>
              <a:srgbClr val="00A6E3"/>
            </a:solidFill>
            <a:ln w="25400">
              <a:solidFill>
                <a:srgbClr val="00A6E3"/>
              </a:solidFill>
            </a:ln>
          </c:spPr>
          <c:invertIfNegative val="0"/>
          <c:cat>
            <c:strRef>
              <c:f>Tabelle2!$B$1:$I$1</c:f>
              <c:strCache>
                <c:ptCount val="8"/>
                <c:pt idx="0">
                  <c:v>Zuschuss zur RV</c:v>
                </c:pt>
                <c:pt idx="1">
                  <c:v>Weihnachtsgeld</c:v>
                </c:pt>
                <c:pt idx="2">
                  <c:v>Fahrtkostenzuschuss</c:v>
                </c:pt>
                <c:pt idx="3">
                  <c:v>Essenszuschuss</c:v>
                </c:pt>
                <c:pt idx="4">
                  <c:v>Boni</c:v>
                </c:pt>
                <c:pt idx="5">
                  <c:v>13. Gehalt</c:v>
                </c:pt>
                <c:pt idx="6">
                  <c:v>14. Gehalt</c:v>
                </c:pt>
                <c:pt idx="7">
                  <c:v>Zeitkonten</c:v>
                </c:pt>
              </c:strCache>
            </c:strRef>
          </c:cat>
          <c:val>
            <c:numRef>
              <c:f>Tabelle2!$B$3:$I$3</c:f>
              <c:numCache>
                <c:formatCode>General</c:formatCode>
                <c:ptCount val="8"/>
                <c:pt idx="0">
                  <c:v>48</c:v>
                </c:pt>
                <c:pt idx="1">
                  <c:v>32</c:v>
                </c:pt>
                <c:pt idx="2">
                  <c:v>36</c:v>
                </c:pt>
                <c:pt idx="3">
                  <c:v>84</c:v>
                </c:pt>
                <c:pt idx="4">
                  <c:v>68</c:v>
                </c:pt>
                <c:pt idx="5">
                  <c:v>60</c:v>
                </c:pt>
                <c:pt idx="6">
                  <c:v>32</c:v>
                </c:pt>
                <c:pt idx="7">
                  <c:v>24</c:v>
                </c:pt>
              </c:numCache>
            </c:numRef>
          </c:val>
          <c:extLst>
            <c:ext xmlns:c16="http://schemas.microsoft.com/office/drawing/2014/chart" uri="{C3380CC4-5D6E-409C-BE32-E72D297353CC}">
              <c16:uniqueId val="{00000001-2C4B-4B8E-A5D1-88D4DEC67CFD}"/>
            </c:ext>
          </c:extLst>
        </c:ser>
        <c:dLbls>
          <c:showLegendKey val="0"/>
          <c:showVal val="0"/>
          <c:showCatName val="0"/>
          <c:showSerName val="0"/>
          <c:showPercent val="0"/>
          <c:showBubbleSize val="0"/>
        </c:dLbls>
        <c:gapWidth val="219"/>
        <c:overlap val="-27"/>
        <c:axId val="812577008"/>
        <c:axId val="1"/>
      </c:barChart>
      <c:catAx>
        <c:axId val="812577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Source Sans Pro" panose="020B0503030403020204" pitchFamily="34" charset="0"/>
                <a:ea typeface="+mn-ea"/>
                <a:cs typeface="+mn-cs"/>
              </a:defRPr>
            </a:pPr>
            <a:endParaRPr lang="sk-SK"/>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ln w="6350">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Source Sans Pro" panose="020B0503030403020204" pitchFamily="34" charset="0"/>
                <a:ea typeface="+mn-ea"/>
                <a:cs typeface="+mn-cs"/>
              </a:defRPr>
            </a:pPr>
            <a:endParaRPr lang="sk-SK"/>
          </a:p>
        </c:txPr>
        <c:crossAx val="812577008"/>
        <c:crosses val="autoZero"/>
        <c:crossBetween val="between"/>
      </c:valAx>
      <c:spPr>
        <a:noFill/>
        <a:ln w="25400">
          <a:noFill/>
        </a:ln>
      </c:spPr>
    </c:plotArea>
    <c:legend>
      <c:legendPos val="r"/>
      <c:layout>
        <c:manualLayout>
          <c:xMode val="edge"/>
          <c:yMode val="edge"/>
          <c:x val="0.25720998004864382"/>
          <c:y val="0.88891909352648601"/>
          <c:w val="0.49178548185300702"/>
          <c:h val="7.6391484599932391E-2"/>
        </c:manualLayout>
      </c:layout>
      <c:overlay val="0"/>
      <c:spPr>
        <a:noFill/>
        <a:ln w="25400">
          <a:noFill/>
        </a:ln>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Source Sans Pro" panose="020B0503030403020204" pitchFamily="34" charset="0"/>
              <a:ea typeface="+mn-ea"/>
              <a:cs typeface="+mn-cs"/>
            </a:defRPr>
          </a:pPr>
          <a:endParaRPr lang="sk-SK"/>
        </a:p>
      </c:txPr>
    </c:legend>
    <c:plotVisOnly val="1"/>
    <c:dispBlanksAs val="gap"/>
    <c:showDLblsOverMax val="0"/>
  </c:chart>
  <c:spPr>
    <a:solidFill>
      <a:schemeClr val="bg1"/>
    </a:solidFill>
    <a:ln w="9525" cap="flat" cmpd="sng" algn="ctr">
      <a:noFill/>
      <a:round/>
    </a:ln>
    <a:effectLst/>
  </c:spPr>
  <c:txPr>
    <a:bodyPr/>
    <a:lstStyle/>
    <a:p>
      <a:pPr>
        <a:defRPr/>
      </a:pPr>
      <a:endParaRPr lang="sk-SK"/>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B73FFA-EBD4-4AAF-81C8-CE41797CD047}" type="datetimeFigureOut">
              <a:rPr lang="sk-SK" smtClean="0"/>
              <a:t>12. 3. 2025</a:t>
            </a:fld>
            <a:endParaRPr lang="sk-S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1EB8E9-51E8-497C-8F39-62385157E277}" type="slidenum">
              <a:rPr lang="sk-SK" smtClean="0"/>
              <a:t>‹#›</a:t>
            </a:fld>
            <a:endParaRPr lang="sk-SK"/>
          </a:p>
        </p:txBody>
      </p:sp>
    </p:spTree>
    <p:extLst>
      <p:ext uri="{BB962C8B-B14F-4D97-AF65-F5344CB8AC3E}">
        <p14:creationId xmlns:p14="http://schemas.microsoft.com/office/powerpoint/2010/main" val="2536635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00D594-C901-9B85-3EB0-7664DA97452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0F5A273-A835-7412-954E-44829CAB49E7}"/>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266CC0CA-B55C-503E-30AB-71E62A8A69DB}"/>
              </a:ext>
            </a:extLst>
          </p:cNvPr>
          <p:cNvSpPr>
            <a:spLocks noGrp="1"/>
          </p:cNvSpPr>
          <p:nvPr>
            <p:ph type="body" idx="1"/>
          </p:nvPr>
        </p:nvSpPr>
        <p:spPr/>
        <p:txBody>
          <a:bodyPr/>
          <a:lstStyle/>
          <a:p>
            <a:r>
              <a:rPr lang="de-SK"/>
              <a:t>Steuer-Audit 2023-2024 (Mazarars)</a:t>
            </a:r>
          </a:p>
        </p:txBody>
      </p:sp>
      <p:sp>
        <p:nvSpPr>
          <p:cNvPr id="4" name="Fußzeilenplatzhalter 3">
            <a:extLst>
              <a:ext uri="{FF2B5EF4-FFF2-40B4-BE49-F238E27FC236}">
                <a16:creationId xmlns:a16="http://schemas.microsoft.com/office/drawing/2014/main" id="{2D99F283-83D0-38C5-4CF8-960E04425AEE}"/>
              </a:ext>
            </a:extLst>
          </p:cNvPr>
          <p:cNvSpPr>
            <a:spLocks noGrp="1"/>
          </p:cNvSpPr>
          <p:nvPr>
            <p:ph type="ftr" sz="quarter" idx="4"/>
          </p:nvPr>
        </p:nvSpPr>
        <p:spPr/>
        <p:txBody>
          <a:bodyPr/>
          <a:lstStyle/>
          <a:p>
            <a:endParaRPr lang="de-DE"/>
          </a:p>
        </p:txBody>
      </p:sp>
      <p:sp>
        <p:nvSpPr>
          <p:cNvPr id="5" name="Foliennummernplatzhalter 4">
            <a:extLst>
              <a:ext uri="{FF2B5EF4-FFF2-40B4-BE49-F238E27FC236}">
                <a16:creationId xmlns:a16="http://schemas.microsoft.com/office/drawing/2014/main" id="{744BFFE4-B326-6E19-8E63-D25B7EC1B663}"/>
              </a:ext>
            </a:extLst>
          </p:cNvPr>
          <p:cNvSpPr>
            <a:spLocks noGrp="1"/>
          </p:cNvSpPr>
          <p:nvPr>
            <p:ph type="sldNum" sz="quarter" idx="5"/>
          </p:nvPr>
        </p:nvSpPr>
        <p:spPr/>
        <p:txBody>
          <a:bodyPr/>
          <a:lstStyle/>
          <a:p>
            <a:fld id="{7B1DC7EC-CB42-4039-99BE-CE5B5F25E871}" type="slidenum">
              <a:rPr lang="de-DE" smtClean="0"/>
              <a:t>2</a:t>
            </a:fld>
            <a:endParaRPr lang="de-DE"/>
          </a:p>
        </p:txBody>
      </p:sp>
    </p:spTree>
    <p:extLst>
      <p:ext uri="{BB962C8B-B14F-4D97-AF65-F5344CB8AC3E}">
        <p14:creationId xmlns:p14="http://schemas.microsoft.com/office/powerpoint/2010/main" val="2002415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352E9-B2B3-679B-F278-D885CE2526F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3408C06-18DB-BBEE-34C5-418908ECA6FD}"/>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42059BFE-8BAA-075D-A24F-0E48F2024FCC}"/>
              </a:ext>
            </a:extLst>
          </p:cNvPr>
          <p:cNvSpPr>
            <a:spLocks noGrp="1"/>
          </p:cNvSpPr>
          <p:nvPr>
            <p:ph type="body" idx="1"/>
          </p:nvPr>
        </p:nvSpPr>
        <p:spPr/>
        <p:txBody>
          <a:bodyPr/>
          <a:lstStyle/>
          <a:p>
            <a:pPr marL="0" indent="0">
              <a:buFont typeface="Arial" panose="020B0604020202020204" pitchFamily="34" charset="0"/>
              <a:buNone/>
            </a:pPr>
            <a:endParaRPr lang="de-SK"/>
          </a:p>
        </p:txBody>
      </p:sp>
      <p:sp>
        <p:nvSpPr>
          <p:cNvPr id="4" name="Fußzeilenplatzhalter 3">
            <a:extLst>
              <a:ext uri="{FF2B5EF4-FFF2-40B4-BE49-F238E27FC236}">
                <a16:creationId xmlns:a16="http://schemas.microsoft.com/office/drawing/2014/main" id="{F0B4DAB4-B72A-B1C9-15B8-2397510E7460}"/>
              </a:ext>
            </a:extLst>
          </p:cNvPr>
          <p:cNvSpPr>
            <a:spLocks noGrp="1"/>
          </p:cNvSpPr>
          <p:nvPr>
            <p:ph type="ftr" sz="quarter" idx="4"/>
          </p:nvPr>
        </p:nvSpPr>
        <p:spPr/>
        <p:txBody>
          <a:bodyPr/>
          <a:lstStyle/>
          <a:p>
            <a:endParaRPr lang="de-DE"/>
          </a:p>
        </p:txBody>
      </p:sp>
      <p:sp>
        <p:nvSpPr>
          <p:cNvPr id="5" name="Foliennummernplatzhalter 4">
            <a:extLst>
              <a:ext uri="{FF2B5EF4-FFF2-40B4-BE49-F238E27FC236}">
                <a16:creationId xmlns:a16="http://schemas.microsoft.com/office/drawing/2014/main" id="{1798A3AF-74C1-6DE8-C4E9-B71BDA649AFF}"/>
              </a:ext>
            </a:extLst>
          </p:cNvPr>
          <p:cNvSpPr>
            <a:spLocks noGrp="1"/>
          </p:cNvSpPr>
          <p:nvPr>
            <p:ph type="sldNum" sz="quarter" idx="5"/>
          </p:nvPr>
        </p:nvSpPr>
        <p:spPr/>
        <p:txBody>
          <a:bodyPr/>
          <a:lstStyle/>
          <a:p>
            <a:fld id="{7B1DC7EC-CB42-4039-99BE-CE5B5F25E871}" type="slidenum">
              <a:rPr lang="de-DE" smtClean="0"/>
              <a:t>3</a:t>
            </a:fld>
            <a:endParaRPr lang="de-DE"/>
          </a:p>
        </p:txBody>
      </p:sp>
    </p:spTree>
    <p:extLst>
      <p:ext uri="{BB962C8B-B14F-4D97-AF65-F5344CB8AC3E}">
        <p14:creationId xmlns:p14="http://schemas.microsoft.com/office/powerpoint/2010/main" val="2440908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E80BB7-8964-2CC3-9924-0018019BC3B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10DB69B-1C57-E842-07A3-AC982CA795CD}"/>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3A305B2-C072-5E53-FF75-E0AE18C249D5}"/>
              </a:ext>
            </a:extLst>
          </p:cNvPr>
          <p:cNvSpPr>
            <a:spLocks noGrp="1"/>
          </p:cNvSpPr>
          <p:nvPr>
            <p:ph type="body" idx="1"/>
          </p:nvPr>
        </p:nvSpPr>
        <p:spPr/>
        <p:txBody>
          <a:bodyPr/>
          <a:lstStyle/>
          <a:p>
            <a:pPr marL="0" indent="0">
              <a:buFont typeface="Arial" panose="020B0604020202020204" pitchFamily="34" charset="0"/>
              <a:buNone/>
            </a:pPr>
            <a:endParaRPr lang="de-SK"/>
          </a:p>
        </p:txBody>
      </p:sp>
      <p:sp>
        <p:nvSpPr>
          <p:cNvPr id="4" name="Fußzeilenplatzhalter 3">
            <a:extLst>
              <a:ext uri="{FF2B5EF4-FFF2-40B4-BE49-F238E27FC236}">
                <a16:creationId xmlns:a16="http://schemas.microsoft.com/office/drawing/2014/main" id="{BC54E8D1-BEDB-77D7-F355-A547E02C060A}"/>
              </a:ext>
            </a:extLst>
          </p:cNvPr>
          <p:cNvSpPr>
            <a:spLocks noGrp="1"/>
          </p:cNvSpPr>
          <p:nvPr>
            <p:ph type="ftr" sz="quarter" idx="4"/>
          </p:nvPr>
        </p:nvSpPr>
        <p:spPr/>
        <p:txBody>
          <a:bodyPr/>
          <a:lstStyle/>
          <a:p>
            <a:endParaRPr lang="de-DE"/>
          </a:p>
        </p:txBody>
      </p:sp>
      <p:sp>
        <p:nvSpPr>
          <p:cNvPr id="5" name="Foliennummernplatzhalter 4">
            <a:extLst>
              <a:ext uri="{FF2B5EF4-FFF2-40B4-BE49-F238E27FC236}">
                <a16:creationId xmlns:a16="http://schemas.microsoft.com/office/drawing/2014/main" id="{DCAA99B9-7206-EB07-727B-1FE2836BDCB6}"/>
              </a:ext>
            </a:extLst>
          </p:cNvPr>
          <p:cNvSpPr>
            <a:spLocks noGrp="1"/>
          </p:cNvSpPr>
          <p:nvPr>
            <p:ph type="sldNum" sz="quarter" idx="5"/>
          </p:nvPr>
        </p:nvSpPr>
        <p:spPr/>
        <p:txBody>
          <a:bodyPr/>
          <a:lstStyle/>
          <a:p>
            <a:fld id="{7B1DC7EC-CB42-4039-99BE-CE5B5F25E871}" type="slidenum">
              <a:rPr lang="de-DE" smtClean="0"/>
              <a:t>4</a:t>
            </a:fld>
            <a:endParaRPr lang="de-DE"/>
          </a:p>
        </p:txBody>
      </p:sp>
    </p:spTree>
    <p:extLst>
      <p:ext uri="{BB962C8B-B14F-4D97-AF65-F5344CB8AC3E}">
        <p14:creationId xmlns:p14="http://schemas.microsoft.com/office/powerpoint/2010/main" val="1815320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DCA20C-6CE9-03C8-0FFB-03C2F619B88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D366673-506D-0BF1-3A19-31391AE6A1F1}"/>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DDB6DD24-7A69-ABF7-911B-662FB65ECD06}"/>
              </a:ext>
            </a:extLst>
          </p:cNvPr>
          <p:cNvSpPr>
            <a:spLocks noGrp="1"/>
          </p:cNvSpPr>
          <p:nvPr>
            <p:ph type="body" idx="1"/>
          </p:nvPr>
        </p:nvSpPr>
        <p:spPr/>
        <p:txBody>
          <a:bodyPr/>
          <a:lstStyle/>
          <a:p>
            <a:pPr marL="0" indent="0">
              <a:buFont typeface="Arial" panose="020B0604020202020204" pitchFamily="34" charset="0"/>
              <a:buNone/>
            </a:pPr>
            <a:endParaRPr lang="de-SK"/>
          </a:p>
        </p:txBody>
      </p:sp>
      <p:sp>
        <p:nvSpPr>
          <p:cNvPr id="4" name="Fußzeilenplatzhalter 3">
            <a:extLst>
              <a:ext uri="{FF2B5EF4-FFF2-40B4-BE49-F238E27FC236}">
                <a16:creationId xmlns:a16="http://schemas.microsoft.com/office/drawing/2014/main" id="{5895AE77-5483-9E2B-DF1F-A5C9BC1007CA}"/>
              </a:ext>
            </a:extLst>
          </p:cNvPr>
          <p:cNvSpPr>
            <a:spLocks noGrp="1"/>
          </p:cNvSpPr>
          <p:nvPr>
            <p:ph type="ftr" sz="quarter" idx="4"/>
          </p:nvPr>
        </p:nvSpPr>
        <p:spPr/>
        <p:txBody>
          <a:bodyPr/>
          <a:lstStyle/>
          <a:p>
            <a:endParaRPr lang="de-DE"/>
          </a:p>
        </p:txBody>
      </p:sp>
      <p:sp>
        <p:nvSpPr>
          <p:cNvPr id="5" name="Foliennummernplatzhalter 4">
            <a:extLst>
              <a:ext uri="{FF2B5EF4-FFF2-40B4-BE49-F238E27FC236}">
                <a16:creationId xmlns:a16="http://schemas.microsoft.com/office/drawing/2014/main" id="{A2701680-3C77-33EE-511B-7A9DE25BD220}"/>
              </a:ext>
            </a:extLst>
          </p:cNvPr>
          <p:cNvSpPr>
            <a:spLocks noGrp="1"/>
          </p:cNvSpPr>
          <p:nvPr>
            <p:ph type="sldNum" sz="quarter" idx="5"/>
          </p:nvPr>
        </p:nvSpPr>
        <p:spPr/>
        <p:txBody>
          <a:bodyPr/>
          <a:lstStyle/>
          <a:p>
            <a:fld id="{7B1DC7EC-CB42-4039-99BE-CE5B5F25E871}" type="slidenum">
              <a:rPr lang="de-DE" smtClean="0"/>
              <a:t>5</a:t>
            </a:fld>
            <a:endParaRPr lang="de-DE"/>
          </a:p>
        </p:txBody>
      </p:sp>
    </p:spTree>
    <p:extLst>
      <p:ext uri="{BB962C8B-B14F-4D97-AF65-F5344CB8AC3E}">
        <p14:creationId xmlns:p14="http://schemas.microsoft.com/office/powerpoint/2010/main" val="749171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7AA9B5-DE9F-4725-51A7-583ACD93CD7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79CB21B-A932-3DE7-F85C-8D3E0F57C95E}"/>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2091857A-5D39-E6A7-36E1-A9064374A4FC}"/>
              </a:ext>
            </a:extLst>
          </p:cNvPr>
          <p:cNvSpPr>
            <a:spLocks noGrp="1"/>
          </p:cNvSpPr>
          <p:nvPr>
            <p:ph type="body" idx="1"/>
          </p:nvPr>
        </p:nvSpPr>
        <p:spPr/>
        <p:txBody>
          <a:bodyPr/>
          <a:lstStyle/>
          <a:p>
            <a:pPr marL="0" indent="0">
              <a:buFont typeface="Arial" panose="020B0604020202020204" pitchFamily="34" charset="0"/>
              <a:buNone/>
            </a:pPr>
            <a:endParaRPr lang="de-SK"/>
          </a:p>
        </p:txBody>
      </p:sp>
      <p:sp>
        <p:nvSpPr>
          <p:cNvPr id="4" name="Fußzeilenplatzhalter 3">
            <a:extLst>
              <a:ext uri="{FF2B5EF4-FFF2-40B4-BE49-F238E27FC236}">
                <a16:creationId xmlns:a16="http://schemas.microsoft.com/office/drawing/2014/main" id="{8C7BA3A1-A1B8-5214-7681-C2AFDE87A8E0}"/>
              </a:ext>
            </a:extLst>
          </p:cNvPr>
          <p:cNvSpPr>
            <a:spLocks noGrp="1"/>
          </p:cNvSpPr>
          <p:nvPr>
            <p:ph type="ftr" sz="quarter" idx="4"/>
          </p:nvPr>
        </p:nvSpPr>
        <p:spPr/>
        <p:txBody>
          <a:bodyPr/>
          <a:lstStyle/>
          <a:p>
            <a:endParaRPr lang="de-DE"/>
          </a:p>
        </p:txBody>
      </p:sp>
      <p:sp>
        <p:nvSpPr>
          <p:cNvPr id="5" name="Foliennummernplatzhalter 4">
            <a:extLst>
              <a:ext uri="{FF2B5EF4-FFF2-40B4-BE49-F238E27FC236}">
                <a16:creationId xmlns:a16="http://schemas.microsoft.com/office/drawing/2014/main" id="{5B64EF1B-6E5D-83DB-7099-046DECD1F330}"/>
              </a:ext>
            </a:extLst>
          </p:cNvPr>
          <p:cNvSpPr>
            <a:spLocks noGrp="1"/>
          </p:cNvSpPr>
          <p:nvPr>
            <p:ph type="sldNum" sz="quarter" idx="5"/>
          </p:nvPr>
        </p:nvSpPr>
        <p:spPr/>
        <p:txBody>
          <a:bodyPr/>
          <a:lstStyle/>
          <a:p>
            <a:fld id="{7B1DC7EC-CB42-4039-99BE-CE5B5F25E871}" type="slidenum">
              <a:rPr lang="de-DE" smtClean="0"/>
              <a:t>6</a:t>
            </a:fld>
            <a:endParaRPr lang="de-DE"/>
          </a:p>
        </p:txBody>
      </p:sp>
    </p:spTree>
    <p:extLst>
      <p:ext uri="{BB962C8B-B14F-4D97-AF65-F5344CB8AC3E}">
        <p14:creationId xmlns:p14="http://schemas.microsoft.com/office/powerpoint/2010/main" val="479021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076B5E-B07E-5154-4F11-5EF77B5F1E3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F9BB90F-36EC-D733-0104-20FA3162D2A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50E46396-5654-23F8-1D56-9BE7383D1F54}"/>
              </a:ext>
            </a:extLst>
          </p:cNvPr>
          <p:cNvSpPr>
            <a:spLocks noGrp="1"/>
          </p:cNvSpPr>
          <p:nvPr>
            <p:ph type="body" idx="1"/>
          </p:nvPr>
        </p:nvSpPr>
        <p:spPr/>
        <p:txBody>
          <a:bodyPr/>
          <a:lstStyle/>
          <a:p>
            <a:pPr marL="0" indent="0">
              <a:buFont typeface="Arial" panose="020B0604020202020204" pitchFamily="34" charset="0"/>
              <a:buNone/>
            </a:pPr>
            <a:endParaRPr lang="de-SK"/>
          </a:p>
        </p:txBody>
      </p:sp>
      <p:sp>
        <p:nvSpPr>
          <p:cNvPr id="4" name="Fußzeilenplatzhalter 3">
            <a:extLst>
              <a:ext uri="{FF2B5EF4-FFF2-40B4-BE49-F238E27FC236}">
                <a16:creationId xmlns:a16="http://schemas.microsoft.com/office/drawing/2014/main" id="{29FAC998-E78A-B426-EDED-63E155599F8D}"/>
              </a:ext>
            </a:extLst>
          </p:cNvPr>
          <p:cNvSpPr>
            <a:spLocks noGrp="1"/>
          </p:cNvSpPr>
          <p:nvPr>
            <p:ph type="ftr" sz="quarter" idx="4"/>
          </p:nvPr>
        </p:nvSpPr>
        <p:spPr/>
        <p:txBody>
          <a:bodyPr/>
          <a:lstStyle/>
          <a:p>
            <a:endParaRPr lang="de-DE"/>
          </a:p>
        </p:txBody>
      </p:sp>
      <p:sp>
        <p:nvSpPr>
          <p:cNvPr id="5" name="Foliennummernplatzhalter 4">
            <a:extLst>
              <a:ext uri="{FF2B5EF4-FFF2-40B4-BE49-F238E27FC236}">
                <a16:creationId xmlns:a16="http://schemas.microsoft.com/office/drawing/2014/main" id="{4354D726-DE41-AE52-9F01-124ADDEB7787}"/>
              </a:ext>
            </a:extLst>
          </p:cNvPr>
          <p:cNvSpPr>
            <a:spLocks noGrp="1"/>
          </p:cNvSpPr>
          <p:nvPr>
            <p:ph type="sldNum" sz="quarter" idx="5"/>
          </p:nvPr>
        </p:nvSpPr>
        <p:spPr/>
        <p:txBody>
          <a:bodyPr/>
          <a:lstStyle/>
          <a:p>
            <a:fld id="{7B1DC7EC-CB42-4039-99BE-CE5B5F25E871}" type="slidenum">
              <a:rPr lang="de-DE" smtClean="0"/>
              <a:t>7</a:t>
            </a:fld>
            <a:endParaRPr lang="de-DE"/>
          </a:p>
        </p:txBody>
      </p:sp>
    </p:spTree>
    <p:extLst>
      <p:ext uri="{BB962C8B-B14F-4D97-AF65-F5344CB8AC3E}">
        <p14:creationId xmlns:p14="http://schemas.microsoft.com/office/powerpoint/2010/main" val="4002643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9EB9D-F4F0-B168-3E3E-BDA83ADF10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k-SK"/>
          </a:p>
        </p:txBody>
      </p:sp>
      <p:sp>
        <p:nvSpPr>
          <p:cNvPr id="3" name="Subtitle 2">
            <a:extLst>
              <a:ext uri="{FF2B5EF4-FFF2-40B4-BE49-F238E27FC236}">
                <a16:creationId xmlns:a16="http://schemas.microsoft.com/office/drawing/2014/main" id="{5795A898-3843-AF19-EF04-5C2CF23F06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k-SK"/>
          </a:p>
        </p:txBody>
      </p:sp>
      <p:sp>
        <p:nvSpPr>
          <p:cNvPr id="4" name="Date Placeholder 3">
            <a:extLst>
              <a:ext uri="{FF2B5EF4-FFF2-40B4-BE49-F238E27FC236}">
                <a16:creationId xmlns:a16="http://schemas.microsoft.com/office/drawing/2014/main" id="{3AAA6C22-BDAF-C0E0-D991-11E1DE07D4A3}"/>
              </a:ext>
            </a:extLst>
          </p:cNvPr>
          <p:cNvSpPr>
            <a:spLocks noGrp="1"/>
          </p:cNvSpPr>
          <p:nvPr>
            <p:ph type="dt" sz="half" idx="10"/>
          </p:nvPr>
        </p:nvSpPr>
        <p:spPr/>
        <p:txBody>
          <a:bodyPr/>
          <a:lstStyle/>
          <a:p>
            <a:fld id="{69DFB33B-A3D2-4CEA-A0F2-0002C22A073B}" type="datetimeFigureOut">
              <a:rPr lang="sk-SK" smtClean="0"/>
              <a:t>12. 3. 2025</a:t>
            </a:fld>
            <a:endParaRPr lang="sk-SK"/>
          </a:p>
        </p:txBody>
      </p:sp>
      <p:sp>
        <p:nvSpPr>
          <p:cNvPr id="5" name="Footer Placeholder 4">
            <a:extLst>
              <a:ext uri="{FF2B5EF4-FFF2-40B4-BE49-F238E27FC236}">
                <a16:creationId xmlns:a16="http://schemas.microsoft.com/office/drawing/2014/main" id="{FE1F39F5-0774-B180-D9BD-14B770482523}"/>
              </a:ext>
            </a:extLst>
          </p:cNvPr>
          <p:cNvSpPr>
            <a:spLocks noGrp="1"/>
          </p:cNvSpPr>
          <p:nvPr>
            <p:ph type="ftr" sz="quarter" idx="11"/>
          </p:nvPr>
        </p:nvSpPr>
        <p:spPr/>
        <p:txBody>
          <a:bodyPr/>
          <a:lstStyle/>
          <a:p>
            <a:endParaRPr lang="sk-SK"/>
          </a:p>
        </p:txBody>
      </p:sp>
      <p:sp>
        <p:nvSpPr>
          <p:cNvPr id="6" name="Slide Number Placeholder 5">
            <a:extLst>
              <a:ext uri="{FF2B5EF4-FFF2-40B4-BE49-F238E27FC236}">
                <a16:creationId xmlns:a16="http://schemas.microsoft.com/office/drawing/2014/main" id="{CFC41723-BF6A-F547-6E2C-3C9933B9073F}"/>
              </a:ext>
            </a:extLst>
          </p:cNvPr>
          <p:cNvSpPr>
            <a:spLocks noGrp="1"/>
          </p:cNvSpPr>
          <p:nvPr>
            <p:ph type="sldNum" sz="quarter" idx="12"/>
          </p:nvPr>
        </p:nvSpPr>
        <p:spPr/>
        <p:txBody>
          <a:bodyPr/>
          <a:lstStyle/>
          <a:p>
            <a:fld id="{362C8F7E-962B-4D2B-BAF8-05E5E795462E}" type="slidenum">
              <a:rPr lang="sk-SK" smtClean="0"/>
              <a:t>‹#›</a:t>
            </a:fld>
            <a:endParaRPr lang="sk-SK"/>
          </a:p>
        </p:txBody>
      </p:sp>
    </p:spTree>
    <p:extLst>
      <p:ext uri="{BB962C8B-B14F-4D97-AF65-F5344CB8AC3E}">
        <p14:creationId xmlns:p14="http://schemas.microsoft.com/office/powerpoint/2010/main" val="1237935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069AB-0C50-6B1D-5CD2-4EDCF0781326}"/>
              </a:ext>
            </a:extLst>
          </p:cNvPr>
          <p:cNvSpPr>
            <a:spLocks noGrp="1"/>
          </p:cNvSpPr>
          <p:nvPr>
            <p:ph type="title"/>
          </p:nvPr>
        </p:nvSpPr>
        <p:spPr/>
        <p:txBody>
          <a:bodyPr/>
          <a:lstStyle/>
          <a:p>
            <a:r>
              <a:rPr lang="en-US"/>
              <a:t>Click to edit Master title style</a:t>
            </a:r>
            <a:endParaRPr lang="sk-SK"/>
          </a:p>
        </p:txBody>
      </p:sp>
      <p:sp>
        <p:nvSpPr>
          <p:cNvPr id="3" name="Vertical Text Placeholder 2">
            <a:extLst>
              <a:ext uri="{FF2B5EF4-FFF2-40B4-BE49-F238E27FC236}">
                <a16:creationId xmlns:a16="http://schemas.microsoft.com/office/drawing/2014/main" id="{8238342F-1335-F17F-04C5-BDFBF2787F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Date Placeholder 3">
            <a:extLst>
              <a:ext uri="{FF2B5EF4-FFF2-40B4-BE49-F238E27FC236}">
                <a16:creationId xmlns:a16="http://schemas.microsoft.com/office/drawing/2014/main" id="{1E9C44AF-C76E-5F2E-4573-EA3F454F5A1F}"/>
              </a:ext>
            </a:extLst>
          </p:cNvPr>
          <p:cNvSpPr>
            <a:spLocks noGrp="1"/>
          </p:cNvSpPr>
          <p:nvPr>
            <p:ph type="dt" sz="half" idx="10"/>
          </p:nvPr>
        </p:nvSpPr>
        <p:spPr/>
        <p:txBody>
          <a:bodyPr/>
          <a:lstStyle/>
          <a:p>
            <a:fld id="{69DFB33B-A3D2-4CEA-A0F2-0002C22A073B}" type="datetimeFigureOut">
              <a:rPr lang="sk-SK" smtClean="0"/>
              <a:t>12. 3. 2025</a:t>
            </a:fld>
            <a:endParaRPr lang="sk-SK"/>
          </a:p>
        </p:txBody>
      </p:sp>
      <p:sp>
        <p:nvSpPr>
          <p:cNvPr id="5" name="Footer Placeholder 4">
            <a:extLst>
              <a:ext uri="{FF2B5EF4-FFF2-40B4-BE49-F238E27FC236}">
                <a16:creationId xmlns:a16="http://schemas.microsoft.com/office/drawing/2014/main" id="{AEE5D0CA-3948-B2E1-BC78-84A1C0004B27}"/>
              </a:ext>
            </a:extLst>
          </p:cNvPr>
          <p:cNvSpPr>
            <a:spLocks noGrp="1"/>
          </p:cNvSpPr>
          <p:nvPr>
            <p:ph type="ftr" sz="quarter" idx="11"/>
          </p:nvPr>
        </p:nvSpPr>
        <p:spPr/>
        <p:txBody>
          <a:bodyPr/>
          <a:lstStyle/>
          <a:p>
            <a:endParaRPr lang="sk-SK"/>
          </a:p>
        </p:txBody>
      </p:sp>
      <p:sp>
        <p:nvSpPr>
          <p:cNvPr id="6" name="Slide Number Placeholder 5">
            <a:extLst>
              <a:ext uri="{FF2B5EF4-FFF2-40B4-BE49-F238E27FC236}">
                <a16:creationId xmlns:a16="http://schemas.microsoft.com/office/drawing/2014/main" id="{48BAD570-A7B0-1CA8-3569-6BAB69272F56}"/>
              </a:ext>
            </a:extLst>
          </p:cNvPr>
          <p:cNvSpPr>
            <a:spLocks noGrp="1"/>
          </p:cNvSpPr>
          <p:nvPr>
            <p:ph type="sldNum" sz="quarter" idx="12"/>
          </p:nvPr>
        </p:nvSpPr>
        <p:spPr/>
        <p:txBody>
          <a:bodyPr/>
          <a:lstStyle/>
          <a:p>
            <a:fld id="{362C8F7E-962B-4D2B-BAF8-05E5E795462E}" type="slidenum">
              <a:rPr lang="sk-SK" smtClean="0"/>
              <a:t>‹#›</a:t>
            </a:fld>
            <a:endParaRPr lang="sk-SK"/>
          </a:p>
        </p:txBody>
      </p:sp>
    </p:spTree>
    <p:extLst>
      <p:ext uri="{BB962C8B-B14F-4D97-AF65-F5344CB8AC3E}">
        <p14:creationId xmlns:p14="http://schemas.microsoft.com/office/powerpoint/2010/main" val="2989076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61B58C-C174-6A5D-40E0-DF6C60F83BF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sk-SK"/>
          </a:p>
        </p:txBody>
      </p:sp>
      <p:sp>
        <p:nvSpPr>
          <p:cNvPr id="3" name="Vertical Text Placeholder 2">
            <a:extLst>
              <a:ext uri="{FF2B5EF4-FFF2-40B4-BE49-F238E27FC236}">
                <a16:creationId xmlns:a16="http://schemas.microsoft.com/office/drawing/2014/main" id="{A15D0307-8FAB-07F4-12AA-B2A3D9AEC20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Date Placeholder 3">
            <a:extLst>
              <a:ext uri="{FF2B5EF4-FFF2-40B4-BE49-F238E27FC236}">
                <a16:creationId xmlns:a16="http://schemas.microsoft.com/office/drawing/2014/main" id="{E0B154DC-0D7A-840E-CCBA-C1DC5FC5618D}"/>
              </a:ext>
            </a:extLst>
          </p:cNvPr>
          <p:cNvSpPr>
            <a:spLocks noGrp="1"/>
          </p:cNvSpPr>
          <p:nvPr>
            <p:ph type="dt" sz="half" idx="10"/>
          </p:nvPr>
        </p:nvSpPr>
        <p:spPr/>
        <p:txBody>
          <a:bodyPr/>
          <a:lstStyle/>
          <a:p>
            <a:fld id="{69DFB33B-A3D2-4CEA-A0F2-0002C22A073B}" type="datetimeFigureOut">
              <a:rPr lang="sk-SK" smtClean="0"/>
              <a:t>12. 3. 2025</a:t>
            </a:fld>
            <a:endParaRPr lang="sk-SK"/>
          </a:p>
        </p:txBody>
      </p:sp>
      <p:sp>
        <p:nvSpPr>
          <p:cNvPr id="5" name="Footer Placeholder 4">
            <a:extLst>
              <a:ext uri="{FF2B5EF4-FFF2-40B4-BE49-F238E27FC236}">
                <a16:creationId xmlns:a16="http://schemas.microsoft.com/office/drawing/2014/main" id="{1E24DDF3-C518-C5D3-C61D-63C41FD12A76}"/>
              </a:ext>
            </a:extLst>
          </p:cNvPr>
          <p:cNvSpPr>
            <a:spLocks noGrp="1"/>
          </p:cNvSpPr>
          <p:nvPr>
            <p:ph type="ftr" sz="quarter" idx="11"/>
          </p:nvPr>
        </p:nvSpPr>
        <p:spPr/>
        <p:txBody>
          <a:bodyPr/>
          <a:lstStyle/>
          <a:p>
            <a:endParaRPr lang="sk-SK"/>
          </a:p>
        </p:txBody>
      </p:sp>
      <p:sp>
        <p:nvSpPr>
          <p:cNvPr id="6" name="Slide Number Placeholder 5">
            <a:extLst>
              <a:ext uri="{FF2B5EF4-FFF2-40B4-BE49-F238E27FC236}">
                <a16:creationId xmlns:a16="http://schemas.microsoft.com/office/drawing/2014/main" id="{6A451BFB-464F-0F79-B6AF-65F9DB529BBA}"/>
              </a:ext>
            </a:extLst>
          </p:cNvPr>
          <p:cNvSpPr>
            <a:spLocks noGrp="1"/>
          </p:cNvSpPr>
          <p:nvPr>
            <p:ph type="sldNum" sz="quarter" idx="12"/>
          </p:nvPr>
        </p:nvSpPr>
        <p:spPr/>
        <p:txBody>
          <a:bodyPr/>
          <a:lstStyle/>
          <a:p>
            <a:fld id="{362C8F7E-962B-4D2B-BAF8-05E5E795462E}" type="slidenum">
              <a:rPr lang="sk-SK" smtClean="0"/>
              <a:t>‹#›</a:t>
            </a:fld>
            <a:endParaRPr lang="sk-SK"/>
          </a:p>
        </p:txBody>
      </p:sp>
    </p:spTree>
    <p:extLst>
      <p:ext uri="{BB962C8B-B14F-4D97-AF65-F5344CB8AC3E}">
        <p14:creationId xmlns:p14="http://schemas.microsoft.com/office/powerpoint/2010/main" val="1143797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L Fliesstext 1">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04C72D9-F22C-476E-BE22-E9114CCC8A80}" type="slidenum">
              <a:rPr lang="de-DE" smtClean="0"/>
              <a:t>‹#›</a:t>
            </a:fld>
            <a:endParaRPr lang="de-DE"/>
          </a:p>
        </p:txBody>
      </p:sp>
      <p:sp>
        <p:nvSpPr>
          <p:cNvPr id="10" name="Textplatzhalter 10"/>
          <p:cNvSpPr>
            <a:spLocks noGrp="1"/>
          </p:cNvSpPr>
          <p:nvPr>
            <p:ph type="body" sz="quarter" idx="14" hasCustomPrompt="1"/>
          </p:nvPr>
        </p:nvSpPr>
        <p:spPr>
          <a:xfrm>
            <a:off x="635396" y="4652839"/>
            <a:ext cx="2289333" cy="213433"/>
          </a:xfrm>
        </p:spPr>
        <p:txBody>
          <a:bodyPr wrap="none" lIns="36000" tIns="0" rIns="0" bIns="0">
            <a:noAutofit/>
          </a:bodyPr>
          <a:lstStyle>
            <a:lvl1pPr marL="0" indent="0">
              <a:lnSpc>
                <a:spcPts val="2041"/>
              </a:lnSpc>
              <a:buFontTx/>
              <a:buNone/>
              <a:defRPr sz="2540" baseline="0">
                <a:solidFill>
                  <a:schemeClr val="tx1"/>
                </a:solidFill>
                <a:latin typeface="+mn-lt"/>
                <a:ea typeface="Source Sans Pro" panose="020B0503030403020204" pitchFamily="34" charset="0"/>
                <a:cs typeface="Arial" panose="020B0604020202020204" pitchFamily="34" charset="0"/>
              </a:defRPr>
            </a:lvl1pPr>
            <a:lvl2pPr marL="457153" indent="0">
              <a:buFontTx/>
              <a:buNone/>
              <a:defRPr sz="2000">
                <a:solidFill>
                  <a:schemeClr val="bg1"/>
                </a:solidFill>
              </a:defRPr>
            </a:lvl2pPr>
            <a:lvl3pPr marL="914302" indent="0">
              <a:buFontTx/>
              <a:buNone/>
              <a:defRPr sz="2000">
                <a:solidFill>
                  <a:schemeClr val="bg1"/>
                </a:solidFill>
              </a:defRPr>
            </a:lvl3pPr>
            <a:lvl4pPr marL="1371454" indent="0">
              <a:buFontTx/>
              <a:buNone/>
              <a:defRPr sz="2000">
                <a:solidFill>
                  <a:schemeClr val="bg1"/>
                </a:solidFill>
              </a:defRPr>
            </a:lvl4pPr>
            <a:lvl5pPr marL="1828605" indent="0">
              <a:buFontTx/>
              <a:buNone/>
              <a:defRPr sz="2000">
                <a:solidFill>
                  <a:schemeClr val="bg1"/>
                </a:solidFill>
              </a:defRPr>
            </a:lvl5pPr>
          </a:lstStyle>
          <a:p>
            <a:pPr lvl="0"/>
            <a:r>
              <a:rPr lang="de-DE"/>
              <a:t>www.ahk.de</a:t>
            </a:r>
          </a:p>
        </p:txBody>
      </p:sp>
      <p:sp>
        <p:nvSpPr>
          <p:cNvPr id="11" name="Title Placeholder 1"/>
          <p:cNvSpPr>
            <a:spLocks noGrp="1"/>
          </p:cNvSpPr>
          <p:nvPr>
            <p:ph type="title" hasCustomPrompt="1"/>
          </p:nvPr>
        </p:nvSpPr>
        <p:spPr>
          <a:xfrm>
            <a:off x="619877" y="748492"/>
            <a:ext cx="10936731" cy="428917"/>
          </a:xfrm>
          <a:prstGeom prst="rect">
            <a:avLst/>
          </a:prstGeom>
        </p:spPr>
        <p:txBody>
          <a:bodyPr vert="horz" wrap="none" lIns="0" tIns="0" rIns="0" bIns="0" rtlCol="0" anchor="t" anchorCtr="0">
            <a:noAutofit/>
          </a:bodyPr>
          <a:lstStyle>
            <a:lvl1pPr>
              <a:defRPr/>
            </a:lvl1pPr>
          </a:lstStyle>
          <a:p>
            <a:r>
              <a:rPr lang="de-DE"/>
              <a:t>Headline, Source Sans Pro </a:t>
            </a:r>
            <a:r>
              <a:rPr lang="de-DE" err="1"/>
              <a:t>Bold</a:t>
            </a:r>
            <a:r>
              <a:rPr lang="de-DE"/>
              <a:t>, 36pt.</a:t>
            </a:r>
            <a:endParaRPr lang="en-US"/>
          </a:p>
        </p:txBody>
      </p:sp>
      <p:sp>
        <p:nvSpPr>
          <p:cNvPr id="12" name="Text Placeholder 2"/>
          <p:cNvSpPr>
            <a:spLocks noGrp="1"/>
          </p:cNvSpPr>
          <p:nvPr>
            <p:ph idx="1" hasCustomPrompt="1"/>
          </p:nvPr>
        </p:nvSpPr>
        <p:spPr>
          <a:xfrm>
            <a:off x="595672" y="431093"/>
            <a:ext cx="10970266" cy="195951"/>
          </a:xfrm>
          <a:prstGeom prst="rect">
            <a:avLst/>
          </a:prstGeom>
        </p:spPr>
        <p:txBody>
          <a:bodyPr vert="horz" wrap="none" lIns="36000" tIns="0" rIns="0" bIns="0" rtlCol="0">
            <a:noAutofit/>
          </a:bodyPr>
          <a:lstStyle>
            <a:lvl1pPr>
              <a:defRPr sz="1814"/>
            </a:lvl1pPr>
          </a:lstStyle>
          <a:p>
            <a:pPr lvl="0"/>
            <a:r>
              <a:rPr lang="de-DE"/>
              <a:t>SUBHEADLINE, SOURCE SANS PRO, 20PT., EINZEILIG</a:t>
            </a:r>
            <a:endParaRPr lang="en-US"/>
          </a:p>
        </p:txBody>
      </p:sp>
      <p:sp>
        <p:nvSpPr>
          <p:cNvPr id="13" name="Textplatzhalter 10"/>
          <p:cNvSpPr>
            <a:spLocks noGrp="1"/>
          </p:cNvSpPr>
          <p:nvPr>
            <p:ph type="body" sz="quarter" idx="13" hasCustomPrompt="1"/>
          </p:nvPr>
        </p:nvSpPr>
        <p:spPr>
          <a:xfrm>
            <a:off x="635398" y="1386658"/>
            <a:ext cx="9033122" cy="2925967"/>
          </a:xfrm>
        </p:spPr>
        <p:txBody>
          <a:bodyPr wrap="square" lIns="0" tIns="0" rIns="0" bIns="0">
            <a:noAutofit/>
          </a:bodyPr>
          <a:lstStyle>
            <a:lvl1pPr marL="0" indent="0">
              <a:lnSpc>
                <a:spcPts val="2041"/>
              </a:lnSpc>
              <a:buFontTx/>
              <a:buNone/>
              <a:defRPr sz="1814" baseline="0">
                <a:solidFill>
                  <a:schemeClr val="tx1"/>
                </a:solidFill>
                <a:latin typeface="+mn-lt"/>
                <a:ea typeface="Source Sans Pro" panose="020B0503030403020204" pitchFamily="34" charset="0"/>
                <a:cs typeface="Arial" panose="020B0604020202020204" pitchFamily="34" charset="0"/>
              </a:defRPr>
            </a:lvl1pPr>
            <a:lvl2pPr marL="457153" indent="0">
              <a:buFontTx/>
              <a:buNone/>
              <a:defRPr sz="2000">
                <a:solidFill>
                  <a:schemeClr val="bg1"/>
                </a:solidFill>
              </a:defRPr>
            </a:lvl2pPr>
            <a:lvl3pPr marL="914302" indent="0">
              <a:buFontTx/>
              <a:buNone/>
              <a:defRPr sz="2000">
                <a:solidFill>
                  <a:schemeClr val="bg1"/>
                </a:solidFill>
              </a:defRPr>
            </a:lvl3pPr>
            <a:lvl4pPr marL="1371454" indent="0">
              <a:buFontTx/>
              <a:buNone/>
              <a:defRPr sz="2000">
                <a:solidFill>
                  <a:schemeClr val="bg1"/>
                </a:solidFill>
              </a:defRPr>
            </a:lvl4pPr>
            <a:lvl5pPr marL="1828605" indent="0">
              <a:buFontTx/>
              <a:buNone/>
              <a:defRPr sz="2000">
                <a:solidFill>
                  <a:schemeClr val="bg1"/>
                </a:solidFill>
              </a:defRPr>
            </a:lvl5pPr>
          </a:lstStyle>
          <a:p>
            <a:pPr lvl="0"/>
            <a:r>
              <a:rPr lang="de-DE"/>
              <a:t>Fließtext, Source Sans Pro, 20 </a:t>
            </a:r>
            <a:r>
              <a:rPr lang="de-DE" err="1"/>
              <a:t>pt</a:t>
            </a:r>
            <a:r>
              <a:rPr lang="de-DE"/>
              <a:t>.</a:t>
            </a:r>
            <a:br>
              <a:rPr lang="de-DE"/>
            </a:br>
            <a:r>
              <a:rPr lang="de-DE"/>
              <a:t>Eine wunderbare Heiterkeit hat meine ganze Seele eingenommen, gleich den süßen Frühlingsmorgen, die ich mit ganzem Herzen genieße. Ich bin alleine und freue mich meines Lebens in dieser Gegend, die für solche Seelen geschaffen ist wie die meine. Ich bin so glücklich, mein Bester, so ganz in dem Gefühle von ruhigem Dasein versunken, </a:t>
            </a:r>
            <a:r>
              <a:rPr lang="de-DE" err="1"/>
              <a:t>daß</a:t>
            </a:r>
            <a:r>
              <a:rPr lang="de-DE"/>
              <a:t> meine Kunst darunter leidet. Ich könnte jetzt nicht zeichnen, nicht einen Strich, und bin nie ein größerer Maler gewesen als in diesen Augenblicken.</a:t>
            </a:r>
          </a:p>
        </p:txBody>
      </p:sp>
    </p:spTree>
    <p:extLst>
      <p:ext uri="{BB962C8B-B14F-4D97-AF65-F5344CB8AC3E}">
        <p14:creationId xmlns:p14="http://schemas.microsoft.com/office/powerpoint/2010/main" val="3354880752"/>
      </p:ext>
    </p:extLst>
  </p:cSld>
  <p:clrMapOvr>
    <a:masterClrMapping/>
  </p:clrMapOvr>
  <p:extLst>
    <p:ext uri="{DCECCB84-F9BA-43D5-87BE-67443E8EF086}">
      <p15:sldGuideLst xmlns:p15="http://schemas.microsoft.com/office/powerpoint/2012/main">
        <p15:guide id="3" orient="horz" pos="439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30ECA-A31A-4A11-5888-536BEBBEAADC}"/>
              </a:ext>
            </a:extLst>
          </p:cNvPr>
          <p:cNvSpPr>
            <a:spLocks noGrp="1"/>
          </p:cNvSpPr>
          <p:nvPr>
            <p:ph type="title"/>
          </p:nvPr>
        </p:nvSpPr>
        <p:spPr/>
        <p:txBody>
          <a:bodyPr/>
          <a:lstStyle/>
          <a:p>
            <a:r>
              <a:rPr lang="en-US"/>
              <a:t>Click to edit Master title style</a:t>
            </a:r>
            <a:endParaRPr lang="sk-SK"/>
          </a:p>
        </p:txBody>
      </p:sp>
      <p:sp>
        <p:nvSpPr>
          <p:cNvPr id="3" name="Content Placeholder 2">
            <a:extLst>
              <a:ext uri="{FF2B5EF4-FFF2-40B4-BE49-F238E27FC236}">
                <a16:creationId xmlns:a16="http://schemas.microsoft.com/office/drawing/2014/main" id="{6ED2007A-938E-026D-BA47-936D9D0B12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Date Placeholder 3">
            <a:extLst>
              <a:ext uri="{FF2B5EF4-FFF2-40B4-BE49-F238E27FC236}">
                <a16:creationId xmlns:a16="http://schemas.microsoft.com/office/drawing/2014/main" id="{2C22670A-FFB4-D7A2-FE0C-DF0484E54CFC}"/>
              </a:ext>
            </a:extLst>
          </p:cNvPr>
          <p:cNvSpPr>
            <a:spLocks noGrp="1"/>
          </p:cNvSpPr>
          <p:nvPr>
            <p:ph type="dt" sz="half" idx="10"/>
          </p:nvPr>
        </p:nvSpPr>
        <p:spPr/>
        <p:txBody>
          <a:bodyPr/>
          <a:lstStyle/>
          <a:p>
            <a:fld id="{69DFB33B-A3D2-4CEA-A0F2-0002C22A073B}" type="datetimeFigureOut">
              <a:rPr lang="sk-SK" smtClean="0"/>
              <a:t>12. 3. 2025</a:t>
            </a:fld>
            <a:endParaRPr lang="sk-SK"/>
          </a:p>
        </p:txBody>
      </p:sp>
      <p:sp>
        <p:nvSpPr>
          <p:cNvPr id="5" name="Footer Placeholder 4">
            <a:extLst>
              <a:ext uri="{FF2B5EF4-FFF2-40B4-BE49-F238E27FC236}">
                <a16:creationId xmlns:a16="http://schemas.microsoft.com/office/drawing/2014/main" id="{34538B80-4720-100F-4FE2-BEE7B003238E}"/>
              </a:ext>
            </a:extLst>
          </p:cNvPr>
          <p:cNvSpPr>
            <a:spLocks noGrp="1"/>
          </p:cNvSpPr>
          <p:nvPr>
            <p:ph type="ftr" sz="quarter" idx="11"/>
          </p:nvPr>
        </p:nvSpPr>
        <p:spPr/>
        <p:txBody>
          <a:bodyPr/>
          <a:lstStyle/>
          <a:p>
            <a:endParaRPr lang="sk-SK"/>
          </a:p>
        </p:txBody>
      </p:sp>
      <p:sp>
        <p:nvSpPr>
          <p:cNvPr id="6" name="Slide Number Placeholder 5">
            <a:extLst>
              <a:ext uri="{FF2B5EF4-FFF2-40B4-BE49-F238E27FC236}">
                <a16:creationId xmlns:a16="http://schemas.microsoft.com/office/drawing/2014/main" id="{30FE604D-24FB-0994-E9A1-2729F146784A}"/>
              </a:ext>
            </a:extLst>
          </p:cNvPr>
          <p:cNvSpPr>
            <a:spLocks noGrp="1"/>
          </p:cNvSpPr>
          <p:nvPr>
            <p:ph type="sldNum" sz="quarter" idx="12"/>
          </p:nvPr>
        </p:nvSpPr>
        <p:spPr/>
        <p:txBody>
          <a:bodyPr/>
          <a:lstStyle/>
          <a:p>
            <a:fld id="{362C8F7E-962B-4D2B-BAF8-05E5E795462E}" type="slidenum">
              <a:rPr lang="sk-SK" smtClean="0"/>
              <a:t>‹#›</a:t>
            </a:fld>
            <a:endParaRPr lang="sk-SK"/>
          </a:p>
        </p:txBody>
      </p:sp>
    </p:spTree>
    <p:extLst>
      <p:ext uri="{BB962C8B-B14F-4D97-AF65-F5344CB8AC3E}">
        <p14:creationId xmlns:p14="http://schemas.microsoft.com/office/powerpoint/2010/main" val="1671961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B6B13-6321-D3F6-2C6C-C97E29D6DDB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k-SK"/>
          </a:p>
        </p:txBody>
      </p:sp>
      <p:sp>
        <p:nvSpPr>
          <p:cNvPr id="3" name="Text Placeholder 2">
            <a:extLst>
              <a:ext uri="{FF2B5EF4-FFF2-40B4-BE49-F238E27FC236}">
                <a16:creationId xmlns:a16="http://schemas.microsoft.com/office/drawing/2014/main" id="{06AC2637-43AC-B422-E0B5-8A87C3A681D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A5E120-F3E4-C9A0-ACAC-3268D062447A}"/>
              </a:ext>
            </a:extLst>
          </p:cNvPr>
          <p:cNvSpPr>
            <a:spLocks noGrp="1"/>
          </p:cNvSpPr>
          <p:nvPr>
            <p:ph type="dt" sz="half" idx="10"/>
          </p:nvPr>
        </p:nvSpPr>
        <p:spPr/>
        <p:txBody>
          <a:bodyPr/>
          <a:lstStyle/>
          <a:p>
            <a:fld id="{69DFB33B-A3D2-4CEA-A0F2-0002C22A073B}" type="datetimeFigureOut">
              <a:rPr lang="sk-SK" smtClean="0"/>
              <a:t>12. 3. 2025</a:t>
            </a:fld>
            <a:endParaRPr lang="sk-SK"/>
          </a:p>
        </p:txBody>
      </p:sp>
      <p:sp>
        <p:nvSpPr>
          <p:cNvPr id="5" name="Footer Placeholder 4">
            <a:extLst>
              <a:ext uri="{FF2B5EF4-FFF2-40B4-BE49-F238E27FC236}">
                <a16:creationId xmlns:a16="http://schemas.microsoft.com/office/drawing/2014/main" id="{302063CE-70CD-B634-3D59-6DACBED36A2F}"/>
              </a:ext>
            </a:extLst>
          </p:cNvPr>
          <p:cNvSpPr>
            <a:spLocks noGrp="1"/>
          </p:cNvSpPr>
          <p:nvPr>
            <p:ph type="ftr" sz="quarter" idx="11"/>
          </p:nvPr>
        </p:nvSpPr>
        <p:spPr/>
        <p:txBody>
          <a:bodyPr/>
          <a:lstStyle/>
          <a:p>
            <a:endParaRPr lang="sk-SK"/>
          </a:p>
        </p:txBody>
      </p:sp>
      <p:sp>
        <p:nvSpPr>
          <p:cNvPr id="6" name="Slide Number Placeholder 5">
            <a:extLst>
              <a:ext uri="{FF2B5EF4-FFF2-40B4-BE49-F238E27FC236}">
                <a16:creationId xmlns:a16="http://schemas.microsoft.com/office/drawing/2014/main" id="{F6D08F41-8293-6C30-33BB-5030E2B0EBA2}"/>
              </a:ext>
            </a:extLst>
          </p:cNvPr>
          <p:cNvSpPr>
            <a:spLocks noGrp="1"/>
          </p:cNvSpPr>
          <p:nvPr>
            <p:ph type="sldNum" sz="quarter" idx="12"/>
          </p:nvPr>
        </p:nvSpPr>
        <p:spPr/>
        <p:txBody>
          <a:bodyPr/>
          <a:lstStyle/>
          <a:p>
            <a:fld id="{362C8F7E-962B-4D2B-BAF8-05E5E795462E}" type="slidenum">
              <a:rPr lang="sk-SK" smtClean="0"/>
              <a:t>‹#›</a:t>
            </a:fld>
            <a:endParaRPr lang="sk-SK"/>
          </a:p>
        </p:txBody>
      </p:sp>
    </p:spTree>
    <p:extLst>
      <p:ext uri="{BB962C8B-B14F-4D97-AF65-F5344CB8AC3E}">
        <p14:creationId xmlns:p14="http://schemas.microsoft.com/office/powerpoint/2010/main" val="2114333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3BABF-8A34-0CBA-C01B-BFB5A10AA18C}"/>
              </a:ext>
            </a:extLst>
          </p:cNvPr>
          <p:cNvSpPr>
            <a:spLocks noGrp="1"/>
          </p:cNvSpPr>
          <p:nvPr>
            <p:ph type="title"/>
          </p:nvPr>
        </p:nvSpPr>
        <p:spPr/>
        <p:txBody>
          <a:bodyPr/>
          <a:lstStyle/>
          <a:p>
            <a:r>
              <a:rPr lang="en-US"/>
              <a:t>Click to edit Master title style</a:t>
            </a:r>
            <a:endParaRPr lang="sk-SK"/>
          </a:p>
        </p:txBody>
      </p:sp>
      <p:sp>
        <p:nvSpPr>
          <p:cNvPr id="3" name="Content Placeholder 2">
            <a:extLst>
              <a:ext uri="{FF2B5EF4-FFF2-40B4-BE49-F238E27FC236}">
                <a16:creationId xmlns:a16="http://schemas.microsoft.com/office/drawing/2014/main" id="{46086C30-0C61-33C3-556B-0ACA5B509B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Content Placeholder 3">
            <a:extLst>
              <a:ext uri="{FF2B5EF4-FFF2-40B4-BE49-F238E27FC236}">
                <a16:creationId xmlns:a16="http://schemas.microsoft.com/office/drawing/2014/main" id="{B4057092-FA1C-C65D-FEF9-F3994A2044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5" name="Date Placeholder 4">
            <a:extLst>
              <a:ext uri="{FF2B5EF4-FFF2-40B4-BE49-F238E27FC236}">
                <a16:creationId xmlns:a16="http://schemas.microsoft.com/office/drawing/2014/main" id="{D2767EC3-6492-E3A2-1515-080AEB43C43F}"/>
              </a:ext>
            </a:extLst>
          </p:cNvPr>
          <p:cNvSpPr>
            <a:spLocks noGrp="1"/>
          </p:cNvSpPr>
          <p:nvPr>
            <p:ph type="dt" sz="half" idx="10"/>
          </p:nvPr>
        </p:nvSpPr>
        <p:spPr/>
        <p:txBody>
          <a:bodyPr/>
          <a:lstStyle/>
          <a:p>
            <a:fld id="{69DFB33B-A3D2-4CEA-A0F2-0002C22A073B}" type="datetimeFigureOut">
              <a:rPr lang="sk-SK" smtClean="0"/>
              <a:t>12. 3. 2025</a:t>
            </a:fld>
            <a:endParaRPr lang="sk-SK"/>
          </a:p>
        </p:txBody>
      </p:sp>
      <p:sp>
        <p:nvSpPr>
          <p:cNvPr id="6" name="Footer Placeholder 5">
            <a:extLst>
              <a:ext uri="{FF2B5EF4-FFF2-40B4-BE49-F238E27FC236}">
                <a16:creationId xmlns:a16="http://schemas.microsoft.com/office/drawing/2014/main" id="{85EA43C3-79CD-BCC1-E80A-C466C02C3EA6}"/>
              </a:ext>
            </a:extLst>
          </p:cNvPr>
          <p:cNvSpPr>
            <a:spLocks noGrp="1"/>
          </p:cNvSpPr>
          <p:nvPr>
            <p:ph type="ftr" sz="quarter" idx="11"/>
          </p:nvPr>
        </p:nvSpPr>
        <p:spPr/>
        <p:txBody>
          <a:bodyPr/>
          <a:lstStyle/>
          <a:p>
            <a:endParaRPr lang="sk-SK"/>
          </a:p>
        </p:txBody>
      </p:sp>
      <p:sp>
        <p:nvSpPr>
          <p:cNvPr id="7" name="Slide Number Placeholder 6">
            <a:extLst>
              <a:ext uri="{FF2B5EF4-FFF2-40B4-BE49-F238E27FC236}">
                <a16:creationId xmlns:a16="http://schemas.microsoft.com/office/drawing/2014/main" id="{009C7CCC-2C08-8C9D-3975-9E73FC5194A4}"/>
              </a:ext>
            </a:extLst>
          </p:cNvPr>
          <p:cNvSpPr>
            <a:spLocks noGrp="1"/>
          </p:cNvSpPr>
          <p:nvPr>
            <p:ph type="sldNum" sz="quarter" idx="12"/>
          </p:nvPr>
        </p:nvSpPr>
        <p:spPr/>
        <p:txBody>
          <a:bodyPr/>
          <a:lstStyle/>
          <a:p>
            <a:fld id="{362C8F7E-962B-4D2B-BAF8-05E5E795462E}" type="slidenum">
              <a:rPr lang="sk-SK" smtClean="0"/>
              <a:t>‹#›</a:t>
            </a:fld>
            <a:endParaRPr lang="sk-SK"/>
          </a:p>
        </p:txBody>
      </p:sp>
    </p:spTree>
    <p:extLst>
      <p:ext uri="{BB962C8B-B14F-4D97-AF65-F5344CB8AC3E}">
        <p14:creationId xmlns:p14="http://schemas.microsoft.com/office/powerpoint/2010/main" val="2942972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217A6-4622-CB99-C697-22C6C0A41E70}"/>
              </a:ext>
            </a:extLst>
          </p:cNvPr>
          <p:cNvSpPr>
            <a:spLocks noGrp="1"/>
          </p:cNvSpPr>
          <p:nvPr>
            <p:ph type="title"/>
          </p:nvPr>
        </p:nvSpPr>
        <p:spPr>
          <a:xfrm>
            <a:off x="839788" y="365125"/>
            <a:ext cx="10515600" cy="1325563"/>
          </a:xfrm>
        </p:spPr>
        <p:txBody>
          <a:bodyPr/>
          <a:lstStyle/>
          <a:p>
            <a:r>
              <a:rPr lang="en-US"/>
              <a:t>Click to edit Master title style</a:t>
            </a:r>
            <a:endParaRPr lang="sk-SK"/>
          </a:p>
        </p:txBody>
      </p:sp>
      <p:sp>
        <p:nvSpPr>
          <p:cNvPr id="3" name="Text Placeholder 2">
            <a:extLst>
              <a:ext uri="{FF2B5EF4-FFF2-40B4-BE49-F238E27FC236}">
                <a16:creationId xmlns:a16="http://schemas.microsoft.com/office/drawing/2014/main" id="{47B92ACE-78B7-44BA-CB67-7E653B2E37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E48CEB-4111-5556-BF17-46A058EEAC8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5" name="Text Placeholder 4">
            <a:extLst>
              <a:ext uri="{FF2B5EF4-FFF2-40B4-BE49-F238E27FC236}">
                <a16:creationId xmlns:a16="http://schemas.microsoft.com/office/drawing/2014/main" id="{CBB1B941-8147-AE7F-6759-1388D4A254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348913-4434-C895-01C6-23209438D1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7" name="Date Placeholder 6">
            <a:extLst>
              <a:ext uri="{FF2B5EF4-FFF2-40B4-BE49-F238E27FC236}">
                <a16:creationId xmlns:a16="http://schemas.microsoft.com/office/drawing/2014/main" id="{38FA2874-9F69-06B2-960D-D56870E3E31F}"/>
              </a:ext>
            </a:extLst>
          </p:cNvPr>
          <p:cNvSpPr>
            <a:spLocks noGrp="1"/>
          </p:cNvSpPr>
          <p:nvPr>
            <p:ph type="dt" sz="half" idx="10"/>
          </p:nvPr>
        </p:nvSpPr>
        <p:spPr/>
        <p:txBody>
          <a:bodyPr/>
          <a:lstStyle/>
          <a:p>
            <a:fld id="{69DFB33B-A3D2-4CEA-A0F2-0002C22A073B}" type="datetimeFigureOut">
              <a:rPr lang="sk-SK" smtClean="0"/>
              <a:t>12. 3. 2025</a:t>
            </a:fld>
            <a:endParaRPr lang="sk-SK"/>
          </a:p>
        </p:txBody>
      </p:sp>
      <p:sp>
        <p:nvSpPr>
          <p:cNvPr id="8" name="Footer Placeholder 7">
            <a:extLst>
              <a:ext uri="{FF2B5EF4-FFF2-40B4-BE49-F238E27FC236}">
                <a16:creationId xmlns:a16="http://schemas.microsoft.com/office/drawing/2014/main" id="{6897D262-5A0D-EE97-B21E-44FA178EADB1}"/>
              </a:ext>
            </a:extLst>
          </p:cNvPr>
          <p:cNvSpPr>
            <a:spLocks noGrp="1"/>
          </p:cNvSpPr>
          <p:nvPr>
            <p:ph type="ftr" sz="quarter" idx="11"/>
          </p:nvPr>
        </p:nvSpPr>
        <p:spPr/>
        <p:txBody>
          <a:bodyPr/>
          <a:lstStyle/>
          <a:p>
            <a:endParaRPr lang="sk-SK"/>
          </a:p>
        </p:txBody>
      </p:sp>
      <p:sp>
        <p:nvSpPr>
          <p:cNvPr id="9" name="Slide Number Placeholder 8">
            <a:extLst>
              <a:ext uri="{FF2B5EF4-FFF2-40B4-BE49-F238E27FC236}">
                <a16:creationId xmlns:a16="http://schemas.microsoft.com/office/drawing/2014/main" id="{C432B363-7213-508B-8AD2-EFB49DA5B455}"/>
              </a:ext>
            </a:extLst>
          </p:cNvPr>
          <p:cNvSpPr>
            <a:spLocks noGrp="1"/>
          </p:cNvSpPr>
          <p:nvPr>
            <p:ph type="sldNum" sz="quarter" idx="12"/>
          </p:nvPr>
        </p:nvSpPr>
        <p:spPr/>
        <p:txBody>
          <a:bodyPr/>
          <a:lstStyle/>
          <a:p>
            <a:fld id="{362C8F7E-962B-4D2B-BAF8-05E5E795462E}" type="slidenum">
              <a:rPr lang="sk-SK" smtClean="0"/>
              <a:t>‹#›</a:t>
            </a:fld>
            <a:endParaRPr lang="sk-SK"/>
          </a:p>
        </p:txBody>
      </p:sp>
    </p:spTree>
    <p:extLst>
      <p:ext uri="{BB962C8B-B14F-4D97-AF65-F5344CB8AC3E}">
        <p14:creationId xmlns:p14="http://schemas.microsoft.com/office/powerpoint/2010/main" val="9928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B185C-A2A5-C9A7-2C32-72596FD9C474}"/>
              </a:ext>
            </a:extLst>
          </p:cNvPr>
          <p:cNvSpPr>
            <a:spLocks noGrp="1"/>
          </p:cNvSpPr>
          <p:nvPr>
            <p:ph type="title"/>
          </p:nvPr>
        </p:nvSpPr>
        <p:spPr/>
        <p:txBody>
          <a:bodyPr/>
          <a:lstStyle/>
          <a:p>
            <a:r>
              <a:rPr lang="en-US"/>
              <a:t>Click to edit Master title style</a:t>
            </a:r>
            <a:endParaRPr lang="sk-SK"/>
          </a:p>
        </p:txBody>
      </p:sp>
      <p:sp>
        <p:nvSpPr>
          <p:cNvPr id="3" name="Date Placeholder 2">
            <a:extLst>
              <a:ext uri="{FF2B5EF4-FFF2-40B4-BE49-F238E27FC236}">
                <a16:creationId xmlns:a16="http://schemas.microsoft.com/office/drawing/2014/main" id="{55342067-BC9C-32AA-0312-88402E4B2D3B}"/>
              </a:ext>
            </a:extLst>
          </p:cNvPr>
          <p:cNvSpPr>
            <a:spLocks noGrp="1"/>
          </p:cNvSpPr>
          <p:nvPr>
            <p:ph type="dt" sz="half" idx="10"/>
          </p:nvPr>
        </p:nvSpPr>
        <p:spPr/>
        <p:txBody>
          <a:bodyPr/>
          <a:lstStyle/>
          <a:p>
            <a:fld id="{69DFB33B-A3D2-4CEA-A0F2-0002C22A073B}" type="datetimeFigureOut">
              <a:rPr lang="sk-SK" smtClean="0"/>
              <a:t>12. 3. 2025</a:t>
            </a:fld>
            <a:endParaRPr lang="sk-SK"/>
          </a:p>
        </p:txBody>
      </p:sp>
      <p:sp>
        <p:nvSpPr>
          <p:cNvPr id="4" name="Footer Placeholder 3">
            <a:extLst>
              <a:ext uri="{FF2B5EF4-FFF2-40B4-BE49-F238E27FC236}">
                <a16:creationId xmlns:a16="http://schemas.microsoft.com/office/drawing/2014/main" id="{04CEF29D-3D59-F286-9E53-49EA3B67A235}"/>
              </a:ext>
            </a:extLst>
          </p:cNvPr>
          <p:cNvSpPr>
            <a:spLocks noGrp="1"/>
          </p:cNvSpPr>
          <p:nvPr>
            <p:ph type="ftr" sz="quarter" idx="11"/>
          </p:nvPr>
        </p:nvSpPr>
        <p:spPr/>
        <p:txBody>
          <a:bodyPr/>
          <a:lstStyle/>
          <a:p>
            <a:endParaRPr lang="sk-SK"/>
          </a:p>
        </p:txBody>
      </p:sp>
      <p:sp>
        <p:nvSpPr>
          <p:cNvPr id="5" name="Slide Number Placeholder 4">
            <a:extLst>
              <a:ext uri="{FF2B5EF4-FFF2-40B4-BE49-F238E27FC236}">
                <a16:creationId xmlns:a16="http://schemas.microsoft.com/office/drawing/2014/main" id="{30EB84C8-C0F6-E418-ADE0-8E0B3044DB5A}"/>
              </a:ext>
            </a:extLst>
          </p:cNvPr>
          <p:cNvSpPr>
            <a:spLocks noGrp="1"/>
          </p:cNvSpPr>
          <p:nvPr>
            <p:ph type="sldNum" sz="quarter" idx="12"/>
          </p:nvPr>
        </p:nvSpPr>
        <p:spPr/>
        <p:txBody>
          <a:bodyPr/>
          <a:lstStyle/>
          <a:p>
            <a:fld id="{362C8F7E-962B-4D2B-BAF8-05E5E795462E}" type="slidenum">
              <a:rPr lang="sk-SK" smtClean="0"/>
              <a:t>‹#›</a:t>
            </a:fld>
            <a:endParaRPr lang="sk-SK"/>
          </a:p>
        </p:txBody>
      </p:sp>
    </p:spTree>
    <p:extLst>
      <p:ext uri="{BB962C8B-B14F-4D97-AF65-F5344CB8AC3E}">
        <p14:creationId xmlns:p14="http://schemas.microsoft.com/office/powerpoint/2010/main" val="3941917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A173A3-590F-F42D-CA1D-44903DAB4FA9}"/>
              </a:ext>
            </a:extLst>
          </p:cNvPr>
          <p:cNvSpPr>
            <a:spLocks noGrp="1"/>
          </p:cNvSpPr>
          <p:nvPr>
            <p:ph type="dt" sz="half" idx="10"/>
          </p:nvPr>
        </p:nvSpPr>
        <p:spPr/>
        <p:txBody>
          <a:bodyPr/>
          <a:lstStyle/>
          <a:p>
            <a:fld id="{69DFB33B-A3D2-4CEA-A0F2-0002C22A073B}" type="datetimeFigureOut">
              <a:rPr lang="sk-SK" smtClean="0"/>
              <a:t>12. 3. 2025</a:t>
            </a:fld>
            <a:endParaRPr lang="sk-SK"/>
          </a:p>
        </p:txBody>
      </p:sp>
      <p:sp>
        <p:nvSpPr>
          <p:cNvPr id="3" name="Footer Placeholder 2">
            <a:extLst>
              <a:ext uri="{FF2B5EF4-FFF2-40B4-BE49-F238E27FC236}">
                <a16:creationId xmlns:a16="http://schemas.microsoft.com/office/drawing/2014/main" id="{7136704C-C93C-C344-373E-DD886BB7CF18}"/>
              </a:ext>
            </a:extLst>
          </p:cNvPr>
          <p:cNvSpPr>
            <a:spLocks noGrp="1"/>
          </p:cNvSpPr>
          <p:nvPr>
            <p:ph type="ftr" sz="quarter" idx="11"/>
          </p:nvPr>
        </p:nvSpPr>
        <p:spPr/>
        <p:txBody>
          <a:bodyPr/>
          <a:lstStyle/>
          <a:p>
            <a:endParaRPr lang="sk-SK"/>
          </a:p>
        </p:txBody>
      </p:sp>
      <p:sp>
        <p:nvSpPr>
          <p:cNvPr id="4" name="Slide Number Placeholder 3">
            <a:extLst>
              <a:ext uri="{FF2B5EF4-FFF2-40B4-BE49-F238E27FC236}">
                <a16:creationId xmlns:a16="http://schemas.microsoft.com/office/drawing/2014/main" id="{DC43DD75-4D54-C29A-D381-E462A87B548A}"/>
              </a:ext>
            </a:extLst>
          </p:cNvPr>
          <p:cNvSpPr>
            <a:spLocks noGrp="1"/>
          </p:cNvSpPr>
          <p:nvPr>
            <p:ph type="sldNum" sz="quarter" idx="12"/>
          </p:nvPr>
        </p:nvSpPr>
        <p:spPr/>
        <p:txBody>
          <a:bodyPr/>
          <a:lstStyle/>
          <a:p>
            <a:fld id="{362C8F7E-962B-4D2B-BAF8-05E5E795462E}" type="slidenum">
              <a:rPr lang="sk-SK" smtClean="0"/>
              <a:t>‹#›</a:t>
            </a:fld>
            <a:endParaRPr lang="sk-SK"/>
          </a:p>
        </p:txBody>
      </p:sp>
    </p:spTree>
    <p:extLst>
      <p:ext uri="{BB962C8B-B14F-4D97-AF65-F5344CB8AC3E}">
        <p14:creationId xmlns:p14="http://schemas.microsoft.com/office/powerpoint/2010/main" val="2409038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7D1EB-F2E6-FA7D-3896-8D3C9F4EDF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k-SK"/>
          </a:p>
        </p:txBody>
      </p:sp>
      <p:sp>
        <p:nvSpPr>
          <p:cNvPr id="3" name="Content Placeholder 2">
            <a:extLst>
              <a:ext uri="{FF2B5EF4-FFF2-40B4-BE49-F238E27FC236}">
                <a16:creationId xmlns:a16="http://schemas.microsoft.com/office/drawing/2014/main" id="{3F58918D-6705-E6E7-5A01-8F00C57B10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Text Placeholder 3">
            <a:extLst>
              <a:ext uri="{FF2B5EF4-FFF2-40B4-BE49-F238E27FC236}">
                <a16:creationId xmlns:a16="http://schemas.microsoft.com/office/drawing/2014/main" id="{5D8528BB-3367-8FE4-24F4-8A8591E438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CD3038-886C-E350-3783-0621C8FDFBDD}"/>
              </a:ext>
            </a:extLst>
          </p:cNvPr>
          <p:cNvSpPr>
            <a:spLocks noGrp="1"/>
          </p:cNvSpPr>
          <p:nvPr>
            <p:ph type="dt" sz="half" idx="10"/>
          </p:nvPr>
        </p:nvSpPr>
        <p:spPr/>
        <p:txBody>
          <a:bodyPr/>
          <a:lstStyle/>
          <a:p>
            <a:fld id="{69DFB33B-A3D2-4CEA-A0F2-0002C22A073B}" type="datetimeFigureOut">
              <a:rPr lang="sk-SK" smtClean="0"/>
              <a:t>12. 3. 2025</a:t>
            </a:fld>
            <a:endParaRPr lang="sk-SK"/>
          </a:p>
        </p:txBody>
      </p:sp>
      <p:sp>
        <p:nvSpPr>
          <p:cNvPr id="6" name="Footer Placeholder 5">
            <a:extLst>
              <a:ext uri="{FF2B5EF4-FFF2-40B4-BE49-F238E27FC236}">
                <a16:creationId xmlns:a16="http://schemas.microsoft.com/office/drawing/2014/main" id="{79C61C28-3397-F088-9560-EC1C616B56BB}"/>
              </a:ext>
            </a:extLst>
          </p:cNvPr>
          <p:cNvSpPr>
            <a:spLocks noGrp="1"/>
          </p:cNvSpPr>
          <p:nvPr>
            <p:ph type="ftr" sz="quarter" idx="11"/>
          </p:nvPr>
        </p:nvSpPr>
        <p:spPr/>
        <p:txBody>
          <a:bodyPr/>
          <a:lstStyle/>
          <a:p>
            <a:endParaRPr lang="sk-SK"/>
          </a:p>
        </p:txBody>
      </p:sp>
      <p:sp>
        <p:nvSpPr>
          <p:cNvPr id="7" name="Slide Number Placeholder 6">
            <a:extLst>
              <a:ext uri="{FF2B5EF4-FFF2-40B4-BE49-F238E27FC236}">
                <a16:creationId xmlns:a16="http://schemas.microsoft.com/office/drawing/2014/main" id="{EE90CB52-0EB5-2176-8F45-D020F3828509}"/>
              </a:ext>
            </a:extLst>
          </p:cNvPr>
          <p:cNvSpPr>
            <a:spLocks noGrp="1"/>
          </p:cNvSpPr>
          <p:nvPr>
            <p:ph type="sldNum" sz="quarter" idx="12"/>
          </p:nvPr>
        </p:nvSpPr>
        <p:spPr/>
        <p:txBody>
          <a:bodyPr/>
          <a:lstStyle/>
          <a:p>
            <a:fld id="{362C8F7E-962B-4D2B-BAF8-05E5E795462E}" type="slidenum">
              <a:rPr lang="sk-SK" smtClean="0"/>
              <a:t>‹#›</a:t>
            </a:fld>
            <a:endParaRPr lang="sk-SK"/>
          </a:p>
        </p:txBody>
      </p:sp>
    </p:spTree>
    <p:extLst>
      <p:ext uri="{BB962C8B-B14F-4D97-AF65-F5344CB8AC3E}">
        <p14:creationId xmlns:p14="http://schemas.microsoft.com/office/powerpoint/2010/main" val="208525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02010-C1C7-3800-E3EA-CE18FA8F1A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k-SK"/>
          </a:p>
        </p:txBody>
      </p:sp>
      <p:sp>
        <p:nvSpPr>
          <p:cNvPr id="3" name="Picture Placeholder 2">
            <a:extLst>
              <a:ext uri="{FF2B5EF4-FFF2-40B4-BE49-F238E27FC236}">
                <a16:creationId xmlns:a16="http://schemas.microsoft.com/office/drawing/2014/main" id="{1670B88B-56CD-CF07-34DA-43367BA0E5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Text Placeholder 3">
            <a:extLst>
              <a:ext uri="{FF2B5EF4-FFF2-40B4-BE49-F238E27FC236}">
                <a16:creationId xmlns:a16="http://schemas.microsoft.com/office/drawing/2014/main" id="{B988607B-2EEF-4DE8-F2B6-37BD78BDC3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01A03F-1A21-CDA7-D0F2-EEBAC5BEB998}"/>
              </a:ext>
            </a:extLst>
          </p:cNvPr>
          <p:cNvSpPr>
            <a:spLocks noGrp="1"/>
          </p:cNvSpPr>
          <p:nvPr>
            <p:ph type="dt" sz="half" idx="10"/>
          </p:nvPr>
        </p:nvSpPr>
        <p:spPr/>
        <p:txBody>
          <a:bodyPr/>
          <a:lstStyle/>
          <a:p>
            <a:fld id="{69DFB33B-A3D2-4CEA-A0F2-0002C22A073B}" type="datetimeFigureOut">
              <a:rPr lang="sk-SK" smtClean="0"/>
              <a:t>12. 3. 2025</a:t>
            </a:fld>
            <a:endParaRPr lang="sk-SK"/>
          </a:p>
        </p:txBody>
      </p:sp>
      <p:sp>
        <p:nvSpPr>
          <p:cNvPr id="6" name="Footer Placeholder 5">
            <a:extLst>
              <a:ext uri="{FF2B5EF4-FFF2-40B4-BE49-F238E27FC236}">
                <a16:creationId xmlns:a16="http://schemas.microsoft.com/office/drawing/2014/main" id="{220CECAD-231C-AC81-4F23-0A3B5A8A98BE}"/>
              </a:ext>
            </a:extLst>
          </p:cNvPr>
          <p:cNvSpPr>
            <a:spLocks noGrp="1"/>
          </p:cNvSpPr>
          <p:nvPr>
            <p:ph type="ftr" sz="quarter" idx="11"/>
          </p:nvPr>
        </p:nvSpPr>
        <p:spPr/>
        <p:txBody>
          <a:bodyPr/>
          <a:lstStyle/>
          <a:p>
            <a:endParaRPr lang="sk-SK"/>
          </a:p>
        </p:txBody>
      </p:sp>
      <p:sp>
        <p:nvSpPr>
          <p:cNvPr id="7" name="Slide Number Placeholder 6">
            <a:extLst>
              <a:ext uri="{FF2B5EF4-FFF2-40B4-BE49-F238E27FC236}">
                <a16:creationId xmlns:a16="http://schemas.microsoft.com/office/drawing/2014/main" id="{55F59A07-8C3D-3765-1B08-1B0223C64AF4}"/>
              </a:ext>
            </a:extLst>
          </p:cNvPr>
          <p:cNvSpPr>
            <a:spLocks noGrp="1"/>
          </p:cNvSpPr>
          <p:nvPr>
            <p:ph type="sldNum" sz="quarter" idx="12"/>
          </p:nvPr>
        </p:nvSpPr>
        <p:spPr/>
        <p:txBody>
          <a:bodyPr/>
          <a:lstStyle/>
          <a:p>
            <a:fld id="{362C8F7E-962B-4D2B-BAF8-05E5E795462E}" type="slidenum">
              <a:rPr lang="sk-SK" smtClean="0"/>
              <a:t>‹#›</a:t>
            </a:fld>
            <a:endParaRPr lang="sk-SK"/>
          </a:p>
        </p:txBody>
      </p:sp>
    </p:spTree>
    <p:extLst>
      <p:ext uri="{BB962C8B-B14F-4D97-AF65-F5344CB8AC3E}">
        <p14:creationId xmlns:p14="http://schemas.microsoft.com/office/powerpoint/2010/main" val="2761224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sv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9BF599-6925-FF38-4D7A-25CBA37F9F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k-SK"/>
          </a:p>
        </p:txBody>
      </p:sp>
      <p:sp>
        <p:nvSpPr>
          <p:cNvPr id="3" name="Text Placeholder 2">
            <a:extLst>
              <a:ext uri="{FF2B5EF4-FFF2-40B4-BE49-F238E27FC236}">
                <a16:creationId xmlns:a16="http://schemas.microsoft.com/office/drawing/2014/main" id="{90097761-1973-D65C-A1BD-C0FBE5A4C3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Date Placeholder 3">
            <a:extLst>
              <a:ext uri="{FF2B5EF4-FFF2-40B4-BE49-F238E27FC236}">
                <a16:creationId xmlns:a16="http://schemas.microsoft.com/office/drawing/2014/main" id="{A546E09C-5C9F-F9F2-048A-21703F10A8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9DFB33B-A3D2-4CEA-A0F2-0002C22A073B}" type="datetimeFigureOut">
              <a:rPr lang="sk-SK" smtClean="0"/>
              <a:t>12. 3. 2025</a:t>
            </a:fld>
            <a:endParaRPr lang="sk-SK"/>
          </a:p>
        </p:txBody>
      </p:sp>
      <p:sp>
        <p:nvSpPr>
          <p:cNvPr id="5" name="Footer Placeholder 4">
            <a:extLst>
              <a:ext uri="{FF2B5EF4-FFF2-40B4-BE49-F238E27FC236}">
                <a16:creationId xmlns:a16="http://schemas.microsoft.com/office/drawing/2014/main" id="{617225ED-CB08-A771-0EEF-09D988CFC5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k-SK"/>
          </a:p>
        </p:txBody>
      </p:sp>
      <p:sp>
        <p:nvSpPr>
          <p:cNvPr id="6" name="Slide Number Placeholder 5">
            <a:extLst>
              <a:ext uri="{FF2B5EF4-FFF2-40B4-BE49-F238E27FC236}">
                <a16:creationId xmlns:a16="http://schemas.microsoft.com/office/drawing/2014/main" id="{F51AE19B-2C06-DC6F-1C87-42CD27EAD1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C8F7E-962B-4D2B-BAF8-05E5E795462E}" type="slidenum">
              <a:rPr lang="sk-SK" smtClean="0"/>
              <a:t>‹#›</a:t>
            </a:fld>
            <a:endParaRPr lang="sk-SK"/>
          </a:p>
        </p:txBody>
      </p:sp>
      <p:pic>
        <p:nvPicPr>
          <p:cNvPr id="7" name="Grafik 6">
            <a:extLst>
              <a:ext uri="{FF2B5EF4-FFF2-40B4-BE49-F238E27FC236}">
                <a16:creationId xmlns:a16="http://schemas.microsoft.com/office/drawing/2014/main" id="{4E3D2702-134F-D877-FEA6-48416A41AB74}"/>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514830" y="5990226"/>
            <a:ext cx="4616969" cy="643348"/>
          </a:xfrm>
          <a:prstGeom prst="rect">
            <a:avLst/>
          </a:prstGeom>
        </p:spPr>
      </p:pic>
    </p:spTree>
    <p:extLst>
      <p:ext uri="{BB962C8B-B14F-4D97-AF65-F5344CB8AC3E}">
        <p14:creationId xmlns:p14="http://schemas.microsoft.com/office/powerpoint/2010/main" val="3801771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hyperlink" Target="mailto:harustiak@ahk.sk?subject=Interesse%20an%20Gehaltsbenchmark%20202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4">
            <a:extLst>
              <a:ext uri="{FF2B5EF4-FFF2-40B4-BE49-F238E27FC236}">
                <a16:creationId xmlns:a16="http://schemas.microsoft.com/office/drawing/2014/main" id="{B2BB693B-5112-A9E1-05E4-9E9959267B07}"/>
              </a:ext>
            </a:extLst>
          </p:cNvPr>
          <p:cNvPicPr>
            <a:picLocks noChangeAspect="1"/>
          </p:cNvPicPr>
          <p:nvPr/>
        </p:nvPicPr>
        <p:blipFill>
          <a:blip r:embed="rId2" cstate="print">
            <a:extLst>
              <a:ext uri="{28A0092B-C50C-407E-A947-70E740481C1C}">
                <a14:useLocalDpi xmlns:a14="http://schemas.microsoft.com/office/drawing/2010/main" val="0"/>
              </a:ext>
            </a:extLst>
          </a:blip>
          <a:srcRect t="21111" r="9042" b="13874"/>
          <a:stretch/>
        </p:blipFill>
        <p:spPr>
          <a:xfrm>
            <a:off x="-9061" y="-562840"/>
            <a:ext cx="12210122" cy="5831925"/>
          </a:xfrm>
          <a:prstGeom prst="rect">
            <a:avLst/>
          </a:prstGeom>
        </p:spPr>
      </p:pic>
      <p:sp>
        <p:nvSpPr>
          <p:cNvPr id="9" name="Rechteck 14">
            <a:extLst>
              <a:ext uri="{FF2B5EF4-FFF2-40B4-BE49-F238E27FC236}">
                <a16:creationId xmlns:a16="http://schemas.microsoft.com/office/drawing/2014/main" id="{98E743AF-1506-B71D-981D-21F5D4527EA7}"/>
              </a:ext>
            </a:extLst>
          </p:cNvPr>
          <p:cNvSpPr/>
          <p:nvPr/>
        </p:nvSpPr>
        <p:spPr>
          <a:xfrm>
            <a:off x="7490811" y="3864148"/>
            <a:ext cx="4701189" cy="1404937"/>
          </a:xfrm>
          <a:prstGeom prst="rect">
            <a:avLst/>
          </a:prstGeom>
          <a:solidFill>
            <a:srgbClr val="003882">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500" b="1" dirty="0">
                <a:latin typeface="Source Serif Pro" panose="02040603050405020204" pitchFamily="18" charset="0"/>
                <a:ea typeface="Source Serif Pro" panose="02040603050405020204" pitchFamily="18" charset="0"/>
                <a:cs typeface="Sans Serif Collection" panose="020B0502040504020204" pitchFamily="34" charset="0"/>
              </a:rPr>
              <a:t>AHK</a:t>
            </a:r>
          </a:p>
          <a:p>
            <a:r>
              <a:rPr lang="de-DE" sz="3500" b="1" dirty="0">
                <a:latin typeface="Source Serif Pro" panose="02040603050405020204" pitchFamily="18" charset="0"/>
                <a:ea typeface="Source Serif Pro" panose="02040603050405020204" pitchFamily="18" charset="0"/>
                <a:cs typeface="Sans Serif Collection" panose="020B0502040504020204" pitchFamily="34" charset="0"/>
              </a:rPr>
              <a:t>Gehaltsbenchmark</a:t>
            </a:r>
          </a:p>
        </p:txBody>
      </p:sp>
      <p:sp>
        <p:nvSpPr>
          <p:cNvPr id="10" name="Rechteck 13">
            <a:extLst>
              <a:ext uri="{FF2B5EF4-FFF2-40B4-BE49-F238E27FC236}">
                <a16:creationId xmlns:a16="http://schemas.microsoft.com/office/drawing/2014/main" id="{F3E3C6B6-20E1-71C6-2AFA-CC4C42A3E0F6}"/>
              </a:ext>
            </a:extLst>
          </p:cNvPr>
          <p:cNvSpPr/>
          <p:nvPr/>
        </p:nvSpPr>
        <p:spPr>
          <a:xfrm>
            <a:off x="7490811" y="5269085"/>
            <a:ext cx="4719311" cy="508907"/>
          </a:xfrm>
          <a:prstGeom prst="rect">
            <a:avLst/>
          </a:prstGeom>
          <a:solidFill>
            <a:srgbClr val="28AD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63">
                <a:solidFill>
                  <a:schemeClr val="bg1"/>
                </a:solidFill>
                <a:latin typeface="Source Serif Pro" panose="02040603050405020204" pitchFamily="18" charset="0"/>
                <a:ea typeface="Source Serif Pro" panose="02040603050405020204" pitchFamily="18" charset="0"/>
              </a:rPr>
              <a:t>Vorschau</a:t>
            </a:r>
            <a:endParaRPr lang="de-DE" sz="2263" dirty="0">
              <a:solidFill>
                <a:schemeClr val="bg1"/>
              </a:solidFill>
              <a:latin typeface="Source Serif Pro" panose="02040603050405020204" pitchFamily="18" charset="0"/>
              <a:ea typeface="Source Serif Pro" panose="02040603050405020204" pitchFamily="18" charset="0"/>
            </a:endParaRPr>
          </a:p>
        </p:txBody>
      </p:sp>
    </p:spTree>
    <p:extLst>
      <p:ext uri="{BB962C8B-B14F-4D97-AF65-F5344CB8AC3E}">
        <p14:creationId xmlns:p14="http://schemas.microsoft.com/office/powerpoint/2010/main" val="274458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D5945-FF37-BA97-7DD7-BB902FDF722C}"/>
            </a:ext>
          </a:extLst>
        </p:cNvPr>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335285A5-C5CB-8F92-1D9B-32390F98C624}"/>
              </a:ext>
            </a:extLst>
          </p:cNvPr>
          <p:cNvSpPr>
            <a:spLocks noGrp="1"/>
          </p:cNvSpPr>
          <p:nvPr>
            <p:ph type="sldNum" sz="quarter" idx="12"/>
          </p:nvPr>
        </p:nvSpPr>
        <p:spPr>
          <a:xfrm>
            <a:off x="10875816" y="6253506"/>
            <a:ext cx="410513" cy="163288"/>
          </a:xfrm>
        </p:spPr>
        <p:txBody>
          <a:bodyPr/>
          <a:lstStyle/>
          <a:p>
            <a:fld id="{404C72D9-F22C-476E-BE22-E9114CCC8A80}" type="slidenum">
              <a:rPr lang="de-DE" smtClean="0"/>
              <a:t>2</a:t>
            </a:fld>
            <a:endParaRPr lang="de-DE"/>
          </a:p>
        </p:txBody>
      </p:sp>
      <p:sp>
        <p:nvSpPr>
          <p:cNvPr id="4" name="Titel 3">
            <a:extLst>
              <a:ext uri="{FF2B5EF4-FFF2-40B4-BE49-F238E27FC236}">
                <a16:creationId xmlns:a16="http://schemas.microsoft.com/office/drawing/2014/main" id="{AF4B2A9F-7A6D-374C-1DED-2136BEC3CCD0}"/>
              </a:ext>
            </a:extLst>
          </p:cNvPr>
          <p:cNvSpPr>
            <a:spLocks noGrp="1"/>
          </p:cNvSpPr>
          <p:nvPr>
            <p:ph type="title"/>
          </p:nvPr>
        </p:nvSpPr>
        <p:spPr/>
        <p:txBody>
          <a:bodyPr/>
          <a:lstStyle/>
          <a:p>
            <a:r>
              <a:rPr lang="de-DE" sz="3266">
                <a:ea typeface="Aptos" panose="020B0004020202020204" pitchFamily="34" charset="0"/>
                <a:cs typeface="Aptos" panose="020B0004020202020204" pitchFamily="34" charset="0"/>
              </a:rPr>
              <a:t>Arbeitsmarkt- und Vergütungstrends</a:t>
            </a:r>
            <a:br>
              <a:rPr lang="de-DE" sz="3266">
                <a:ea typeface="Aptos" panose="020B0004020202020204" pitchFamily="34" charset="0"/>
                <a:cs typeface="Aptos" panose="020B0004020202020204" pitchFamily="34" charset="0"/>
              </a:rPr>
            </a:br>
            <a:endParaRPr lang="de-SK"/>
          </a:p>
        </p:txBody>
      </p:sp>
      <p:sp>
        <p:nvSpPr>
          <p:cNvPr id="7" name="Textfeld 6">
            <a:extLst>
              <a:ext uri="{FF2B5EF4-FFF2-40B4-BE49-F238E27FC236}">
                <a16:creationId xmlns:a16="http://schemas.microsoft.com/office/drawing/2014/main" id="{E3DF628B-4BB6-95CB-9233-293FBA3BEA91}"/>
              </a:ext>
            </a:extLst>
          </p:cNvPr>
          <p:cNvSpPr txBox="1"/>
          <p:nvPr/>
        </p:nvSpPr>
        <p:spPr>
          <a:xfrm>
            <a:off x="1117886" y="2148110"/>
            <a:ext cx="4182984" cy="2881449"/>
          </a:xfrm>
          <a:prstGeom prst="rect">
            <a:avLst/>
          </a:prstGeom>
          <a:noFill/>
        </p:spPr>
        <p:txBody>
          <a:bodyPr wrap="square" lIns="82951" tIns="41475" rIns="82951" bIns="41475" anchor="t">
            <a:spAutoFit/>
          </a:bodyPr>
          <a:lstStyle/>
          <a:p>
            <a:pPr>
              <a:spcAft>
                <a:spcPts val="1089"/>
              </a:spcAft>
            </a:pPr>
            <a:r>
              <a:rPr lang="de-DE" sz="1814">
                <a:ea typeface="Aptos" panose="020B0004020202020204" pitchFamily="34" charset="0"/>
                <a:cs typeface="Aptos" panose="020B0004020202020204" pitchFamily="34" charset="0"/>
              </a:rPr>
              <a:t>Daten für Ende Januar 2025</a:t>
            </a:r>
          </a:p>
          <a:p>
            <a:pPr marL="311079" indent="-311079">
              <a:spcAft>
                <a:spcPts val="1089"/>
              </a:spcAft>
              <a:buFont typeface="Arial" panose="020B0604020202020204" pitchFamily="34" charset="0"/>
              <a:buChar char="•"/>
            </a:pPr>
            <a:r>
              <a:rPr lang="de-DE" sz="1814">
                <a:ea typeface="Aptos" panose="020B0004020202020204" pitchFamily="34" charset="0"/>
                <a:cs typeface="Aptos" panose="020B0004020202020204" pitchFamily="34" charset="0"/>
              </a:rPr>
              <a:t>Arbeitslosenquote verharrt auf Rekordtief (5,3 %)</a:t>
            </a:r>
          </a:p>
          <a:p>
            <a:pPr marL="311079" indent="-311079">
              <a:spcAft>
                <a:spcPts val="1089"/>
              </a:spcAft>
              <a:buFont typeface="Arial" panose="020B0604020202020204" pitchFamily="34" charset="0"/>
              <a:buChar char="•"/>
            </a:pPr>
            <a:r>
              <a:rPr lang="de-DE" sz="1814">
                <a:ea typeface="Aptos" panose="020B0004020202020204" pitchFamily="34" charset="0"/>
                <a:cs typeface="Aptos" panose="020B0004020202020204" pitchFamily="34" charset="0"/>
              </a:rPr>
              <a:t>Vollbeschäftigung in der Westslowakei</a:t>
            </a:r>
          </a:p>
          <a:p>
            <a:pPr marL="311079" indent="-311079">
              <a:spcAft>
                <a:spcPts val="1089"/>
              </a:spcAft>
              <a:buFont typeface="Arial" panose="020B0604020202020204" pitchFamily="34" charset="0"/>
              <a:buChar char="•"/>
            </a:pPr>
            <a:r>
              <a:rPr lang="de-DE" sz="1814">
                <a:ea typeface="Aptos" panose="020B0004020202020204" pitchFamily="34" charset="0"/>
                <a:cs typeface="Aptos" panose="020B0004020202020204" pitchFamily="34" charset="0"/>
              </a:rPr>
              <a:t>96.500 offene Stellen (+ 10.000 </a:t>
            </a:r>
            <a:r>
              <a:rPr lang="de-DE" sz="1814" err="1">
                <a:ea typeface="Aptos" panose="020B0004020202020204" pitchFamily="34" charset="0"/>
                <a:cs typeface="Aptos" panose="020B0004020202020204" pitchFamily="34" charset="0"/>
              </a:rPr>
              <a:t>ggü</a:t>
            </a:r>
            <a:r>
              <a:rPr lang="de-DE" sz="1814">
                <a:ea typeface="Aptos" panose="020B0004020202020204" pitchFamily="34" charset="0"/>
                <a:cs typeface="Aptos" panose="020B0004020202020204" pitchFamily="34" charset="0"/>
              </a:rPr>
              <a:t>. März 2024)</a:t>
            </a:r>
          </a:p>
          <a:p>
            <a:pPr marL="311079" indent="-311079">
              <a:spcAft>
                <a:spcPts val="1089"/>
              </a:spcAft>
              <a:buFont typeface="Arial" panose="020B0604020202020204" pitchFamily="34" charset="0"/>
              <a:buChar char="•"/>
            </a:pPr>
            <a:r>
              <a:rPr lang="de-DE" sz="1814">
                <a:ea typeface="Aptos" panose="020B0004020202020204" pitchFamily="34" charset="0"/>
                <a:cs typeface="Aptos" panose="020B0004020202020204" pitchFamily="34" charset="0"/>
              </a:rPr>
              <a:t>Davon 44.000 im Bezirk Bratislava</a:t>
            </a:r>
          </a:p>
        </p:txBody>
      </p:sp>
      <p:sp>
        <p:nvSpPr>
          <p:cNvPr id="10" name="Title 3">
            <a:extLst>
              <a:ext uri="{FF2B5EF4-FFF2-40B4-BE49-F238E27FC236}">
                <a16:creationId xmlns:a16="http://schemas.microsoft.com/office/drawing/2014/main" id="{1ABEA404-470F-48D5-96D6-59B18D441677}"/>
              </a:ext>
            </a:extLst>
          </p:cNvPr>
          <p:cNvSpPr txBox="1">
            <a:spLocks/>
          </p:cNvSpPr>
          <p:nvPr/>
        </p:nvSpPr>
        <p:spPr>
          <a:xfrm>
            <a:off x="975155" y="1618178"/>
            <a:ext cx="4182984" cy="428906"/>
          </a:xfrm>
          <a:prstGeom prst="rect">
            <a:avLst/>
          </a:prstGeom>
        </p:spPr>
        <p:txBody>
          <a:bodyPr vert="horz" wrap="none" lIns="0" tIns="0" rIns="0" bIns="0" rtlCol="0" anchor="ctr" anchorCtr="0">
            <a:noAutofit/>
          </a:bodyPr>
          <a:lstStyle>
            <a:lvl1pPr algn="l" defTabSz="1007829" rtl="0" eaLnBrk="1" latinLnBrk="0" hangingPunct="1">
              <a:lnSpc>
                <a:spcPct val="90000"/>
              </a:lnSpc>
              <a:spcBef>
                <a:spcPct val="0"/>
              </a:spcBef>
              <a:buNone/>
              <a:defRPr sz="3600" b="1" kern="1200" baseline="0">
                <a:solidFill>
                  <a:schemeClr val="tx1"/>
                </a:solidFill>
                <a:latin typeface="+mn-lt"/>
                <a:ea typeface="Source Sans Pro" panose="020B0503030403020204" pitchFamily="34" charset="0"/>
                <a:cs typeface="Arial" panose="020B0604020202020204" pitchFamily="34" charset="0"/>
              </a:defRPr>
            </a:lvl1pPr>
          </a:lstStyle>
          <a:p>
            <a:r>
              <a:rPr lang="de-DE" sz="2177"/>
              <a:t>Arbeitsmarktlage</a:t>
            </a:r>
          </a:p>
        </p:txBody>
      </p:sp>
      <p:sp>
        <p:nvSpPr>
          <p:cNvPr id="12" name="Textfeld 11">
            <a:extLst>
              <a:ext uri="{FF2B5EF4-FFF2-40B4-BE49-F238E27FC236}">
                <a16:creationId xmlns:a16="http://schemas.microsoft.com/office/drawing/2014/main" id="{1A39CFE7-6159-737D-4A98-C1F762592A3D}"/>
              </a:ext>
            </a:extLst>
          </p:cNvPr>
          <p:cNvSpPr txBox="1"/>
          <p:nvPr/>
        </p:nvSpPr>
        <p:spPr>
          <a:xfrm>
            <a:off x="96176" y="1505945"/>
            <a:ext cx="433132" cy="650819"/>
          </a:xfrm>
          <a:prstGeom prst="rect">
            <a:avLst/>
          </a:prstGeom>
          <a:noFill/>
        </p:spPr>
        <p:txBody>
          <a:bodyPr wrap="none" rtlCol="0">
            <a:spAutoFit/>
          </a:bodyPr>
          <a:lstStyle/>
          <a:p>
            <a:r>
              <a:rPr lang="de-DE" sz="3629" b="1">
                <a:solidFill>
                  <a:schemeClr val="bg1"/>
                </a:solidFill>
              </a:rPr>
              <a:t>4</a:t>
            </a:r>
            <a:endParaRPr lang="de-SK" sz="3629" b="1">
              <a:solidFill>
                <a:schemeClr val="bg1"/>
              </a:solidFill>
            </a:endParaRPr>
          </a:p>
        </p:txBody>
      </p:sp>
      <p:sp>
        <p:nvSpPr>
          <p:cNvPr id="3" name="Textfeld 2">
            <a:extLst>
              <a:ext uri="{FF2B5EF4-FFF2-40B4-BE49-F238E27FC236}">
                <a16:creationId xmlns:a16="http://schemas.microsoft.com/office/drawing/2014/main" id="{0D6AF829-DB56-57EB-65E4-E10DE4409CA5}"/>
              </a:ext>
            </a:extLst>
          </p:cNvPr>
          <p:cNvSpPr txBox="1"/>
          <p:nvPr/>
        </p:nvSpPr>
        <p:spPr>
          <a:xfrm>
            <a:off x="6611522" y="2148110"/>
            <a:ext cx="4674806" cy="2881449"/>
          </a:xfrm>
          <a:prstGeom prst="rect">
            <a:avLst/>
          </a:prstGeom>
          <a:noFill/>
        </p:spPr>
        <p:txBody>
          <a:bodyPr wrap="square" lIns="82951" tIns="41475" rIns="82951" bIns="41475" anchor="t">
            <a:spAutoFit/>
          </a:bodyPr>
          <a:lstStyle/>
          <a:p>
            <a:pPr marL="311079" indent="-311079">
              <a:spcAft>
                <a:spcPts val="1089"/>
              </a:spcAft>
              <a:buFont typeface="Arial" panose="020B0604020202020204" pitchFamily="34" charset="0"/>
              <a:buChar char="•"/>
            </a:pPr>
            <a:r>
              <a:rPr lang="de-DE" sz="1814">
                <a:ea typeface="Aptos" panose="020B0004020202020204" pitchFamily="34" charset="0"/>
                <a:cs typeface="Aptos" panose="020B0004020202020204" pitchFamily="34" charset="0"/>
              </a:rPr>
              <a:t>2025: Anstieg des Durchschnittslohns auf 1.609 Euro erwartet (+ 5,3 %)</a:t>
            </a:r>
          </a:p>
          <a:p>
            <a:pPr marL="311079" indent="-311079">
              <a:spcAft>
                <a:spcPts val="1089"/>
              </a:spcAft>
              <a:buFont typeface="Arial" panose="020B0604020202020204" pitchFamily="34" charset="0"/>
              <a:buChar char="•"/>
            </a:pPr>
            <a:r>
              <a:rPr lang="de-DE" sz="1814">
                <a:ea typeface="Aptos" panose="020B0004020202020204" pitchFamily="34" charset="0"/>
                <a:cs typeface="Aptos" panose="020B0004020202020204" pitchFamily="34" charset="0"/>
              </a:rPr>
              <a:t>2026: 1.695 Euro (+ 5,3 %)</a:t>
            </a:r>
          </a:p>
          <a:p>
            <a:pPr marL="311079" indent="-311079">
              <a:spcAft>
                <a:spcPts val="1089"/>
              </a:spcAft>
              <a:buFont typeface="Arial" panose="020B0604020202020204" pitchFamily="34" charset="0"/>
              <a:buChar char="•"/>
            </a:pPr>
            <a:r>
              <a:rPr lang="de-DE" sz="1814">
                <a:ea typeface="Aptos" panose="020B0004020202020204" pitchFamily="34" charset="0"/>
                <a:cs typeface="Aptos" panose="020B0004020202020204" pitchFamily="34" charset="0"/>
              </a:rPr>
              <a:t>Fast zwei Drittel der Beschäftigten verdienen weniger als den Durchschnittslohn</a:t>
            </a:r>
          </a:p>
          <a:p>
            <a:pPr marL="311079" indent="-311079">
              <a:spcAft>
                <a:spcPts val="1089"/>
              </a:spcAft>
              <a:buFont typeface="Arial" panose="020B0604020202020204" pitchFamily="34" charset="0"/>
              <a:buChar char="•"/>
            </a:pPr>
            <a:endParaRPr lang="de-DE" sz="1814">
              <a:ea typeface="Aptos" panose="020B0004020202020204" pitchFamily="34" charset="0"/>
              <a:cs typeface="Aptos" panose="020B0004020202020204" pitchFamily="34" charset="0"/>
            </a:endParaRPr>
          </a:p>
          <a:p>
            <a:pPr marL="311079" indent="-311079">
              <a:spcAft>
                <a:spcPts val="1089"/>
              </a:spcAft>
              <a:buFont typeface="Arial" panose="020B0604020202020204" pitchFamily="34" charset="0"/>
              <a:buChar char="•"/>
            </a:pPr>
            <a:endParaRPr lang="de-DE" sz="1814">
              <a:ea typeface="Aptos" panose="020B0004020202020204" pitchFamily="34" charset="0"/>
              <a:cs typeface="Aptos" panose="020B0004020202020204" pitchFamily="34" charset="0"/>
            </a:endParaRPr>
          </a:p>
        </p:txBody>
      </p:sp>
      <p:sp>
        <p:nvSpPr>
          <p:cNvPr id="6" name="Title 3">
            <a:extLst>
              <a:ext uri="{FF2B5EF4-FFF2-40B4-BE49-F238E27FC236}">
                <a16:creationId xmlns:a16="http://schemas.microsoft.com/office/drawing/2014/main" id="{53B45CA2-BBAE-298B-7095-16326455A016}"/>
              </a:ext>
            </a:extLst>
          </p:cNvPr>
          <p:cNvSpPr txBox="1">
            <a:spLocks/>
          </p:cNvSpPr>
          <p:nvPr/>
        </p:nvSpPr>
        <p:spPr>
          <a:xfrm>
            <a:off x="6468791" y="1618178"/>
            <a:ext cx="4182984" cy="428906"/>
          </a:xfrm>
          <a:prstGeom prst="rect">
            <a:avLst/>
          </a:prstGeom>
        </p:spPr>
        <p:txBody>
          <a:bodyPr vert="horz" wrap="none" lIns="0" tIns="0" rIns="0" bIns="0" rtlCol="0" anchor="ctr" anchorCtr="0">
            <a:noAutofit/>
          </a:bodyPr>
          <a:lstStyle>
            <a:lvl1pPr algn="l" defTabSz="1007829" rtl="0" eaLnBrk="1" latinLnBrk="0" hangingPunct="1">
              <a:lnSpc>
                <a:spcPct val="90000"/>
              </a:lnSpc>
              <a:spcBef>
                <a:spcPct val="0"/>
              </a:spcBef>
              <a:buNone/>
              <a:defRPr sz="3600" b="1" kern="1200" baseline="0">
                <a:solidFill>
                  <a:schemeClr val="tx1"/>
                </a:solidFill>
                <a:latin typeface="+mn-lt"/>
                <a:ea typeface="Source Sans Pro" panose="020B0503030403020204" pitchFamily="34" charset="0"/>
                <a:cs typeface="Arial" panose="020B0604020202020204" pitchFamily="34" charset="0"/>
              </a:defRPr>
            </a:lvl1pPr>
          </a:lstStyle>
          <a:p>
            <a:r>
              <a:rPr lang="de-DE" sz="2177"/>
              <a:t>Lohnentwicklung</a:t>
            </a:r>
          </a:p>
        </p:txBody>
      </p:sp>
    </p:spTree>
    <p:extLst>
      <p:ext uri="{BB962C8B-B14F-4D97-AF65-F5344CB8AC3E}">
        <p14:creationId xmlns:p14="http://schemas.microsoft.com/office/powerpoint/2010/main" val="1377125095"/>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FF0836-CB56-9856-45A5-ABF841EC3ED7}"/>
            </a:ext>
          </a:extLst>
        </p:cNvPr>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C7FB4332-DB6F-5743-7D5B-940B4C915FB2}"/>
              </a:ext>
            </a:extLst>
          </p:cNvPr>
          <p:cNvSpPr>
            <a:spLocks noGrp="1"/>
          </p:cNvSpPr>
          <p:nvPr>
            <p:ph type="sldNum" sz="quarter" idx="12"/>
          </p:nvPr>
        </p:nvSpPr>
        <p:spPr/>
        <p:txBody>
          <a:bodyPr/>
          <a:lstStyle/>
          <a:p>
            <a:fld id="{404C72D9-F22C-476E-BE22-E9114CCC8A80}" type="slidenum">
              <a:rPr lang="de-DE" smtClean="0"/>
              <a:t>3</a:t>
            </a:fld>
            <a:endParaRPr lang="de-DE"/>
          </a:p>
        </p:txBody>
      </p:sp>
      <p:sp>
        <p:nvSpPr>
          <p:cNvPr id="4" name="Titel 3">
            <a:extLst>
              <a:ext uri="{FF2B5EF4-FFF2-40B4-BE49-F238E27FC236}">
                <a16:creationId xmlns:a16="http://schemas.microsoft.com/office/drawing/2014/main" id="{DF91F3DA-A3F4-E9E0-E4F7-9ADA67E74A24}"/>
              </a:ext>
            </a:extLst>
          </p:cNvPr>
          <p:cNvSpPr>
            <a:spLocks noGrp="1"/>
          </p:cNvSpPr>
          <p:nvPr>
            <p:ph type="title"/>
          </p:nvPr>
        </p:nvSpPr>
        <p:spPr/>
        <p:txBody>
          <a:bodyPr/>
          <a:lstStyle/>
          <a:p>
            <a:r>
              <a:rPr lang="de-DE" sz="3266">
                <a:ea typeface="Aptos" panose="020B0004020202020204" pitchFamily="34" charset="0"/>
                <a:cs typeface="Aptos" panose="020B0004020202020204" pitchFamily="34" charset="0"/>
              </a:rPr>
              <a:t>AHK-Gehaltsbenchmark 2025</a:t>
            </a:r>
            <a:endParaRPr lang="de-SK"/>
          </a:p>
        </p:txBody>
      </p:sp>
      <p:sp>
        <p:nvSpPr>
          <p:cNvPr id="8" name="Textfeld 7">
            <a:extLst>
              <a:ext uri="{FF2B5EF4-FFF2-40B4-BE49-F238E27FC236}">
                <a16:creationId xmlns:a16="http://schemas.microsoft.com/office/drawing/2014/main" id="{01B0DCAF-ECFE-FF6A-C554-9A42FD2C9F62}"/>
              </a:ext>
            </a:extLst>
          </p:cNvPr>
          <p:cNvSpPr txBox="1"/>
          <p:nvPr/>
        </p:nvSpPr>
        <p:spPr>
          <a:xfrm>
            <a:off x="96176" y="1505945"/>
            <a:ext cx="433132" cy="650819"/>
          </a:xfrm>
          <a:prstGeom prst="rect">
            <a:avLst/>
          </a:prstGeom>
          <a:noFill/>
        </p:spPr>
        <p:txBody>
          <a:bodyPr wrap="none" rtlCol="0">
            <a:spAutoFit/>
          </a:bodyPr>
          <a:lstStyle/>
          <a:p>
            <a:r>
              <a:rPr lang="de-DE" sz="3629" b="1">
                <a:solidFill>
                  <a:schemeClr val="bg1"/>
                </a:solidFill>
              </a:rPr>
              <a:t>4</a:t>
            </a:r>
            <a:endParaRPr lang="de-SK" sz="3629" b="1">
              <a:solidFill>
                <a:schemeClr val="bg1"/>
              </a:solidFill>
            </a:endParaRPr>
          </a:p>
        </p:txBody>
      </p:sp>
      <p:sp>
        <p:nvSpPr>
          <p:cNvPr id="11" name="Textfeld 10">
            <a:extLst>
              <a:ext uri="{FF2B5EF4-FFF2-40B4-BE49-F238E27FC236}">
                <a16:creationId xmlns:a16="http://schemas.microsoft.com/office/drawing/2014/main" id="{387E8754-6AFD-C7F3-7520-679C556FED51}"/>
              </a:ext>
            </a:extLst>
          </p:cNvPr>
          <p:cNvSpPr txBox="1"/>
          <p:nvPr/>
        </p:nvSpPr>
        <p:spPr>
          <a:xfrm>
            <a:off x="1151101" y="1365024"/>
            <a:ext cx="4944899" cy="762388"/>
          </a:xfrm>
          <a:prstGeom prst="rect">
            <a:avLst/>
          </a:prstGeom>
          <a:noFill/>
        </p:spPr>
        <p:txBody>
          <a:bodyPr wrap="square">
            <a:spAutoFit/>
          </a:bodyPr>
          <a:lstStyle/>
          <a:p>
            <a:r>
              <a:rPr lang="de-DE" sz="2177" b="1">
                <a:ea typeface="Source Sans Pro" panose="020B0503030403020204" pitchFamily="34" charset="0"/>
                <a:cs typeface="Arial" panose="020B0604020202020204" pitchFamily="34" charset="0"/>
              </a:rPr>
              <a:t>Geplante Lohnerhöhung (2025; in %)</a:t>
            </a:r>
            <a:endParaRPr lang="de-SK" sz="2177" b="1">
              <a:ea typeface="Source Sans Pro" panose="020B0503030403020204" pitchFamily="34" charset="0"/>
              <a:cs typeface="Arial" panose="020B0604020202020204" pitchFamily="34" charset="0"/>
            </a:endParaRPr>
          </a:p>
          <a:p>
            <a:endParaRPr lang="de-SK" sz="2177" b="1">
              <a:ea typeface="Source Sans Pro" panose="020B0503030403020204" pitchFamily="34" charset="0"/>
              <a:cs typeface="Arial" panose="020B0604020202020204" pitchFamily="34" charset="0"/>
            </a:endParaRPr>
          </a:p>
        </p:txBody>
      </p:sp>
      <p:pic>
        <p:nvPicPr>
          <p:cNvPr id="6" name="Grafik 5">
            <a:extLst>
              <a:ext uri="{FF2B5EF4-FFF2-40B4-BE49-F238E27FC236}">
                <a16:creationId xmlns:a16="http://schemas.microsoft.com/office/drawing/2014/main" id="{8045A6AA-2153-D4A0-B4FA-8BF8E78A180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1101" y="1877491"/>
            <a:ext cx="6808422" cy="3829736"/>
          </a:xfrm>
          <a:prstGeom prst="rect">
            <a:avLst/>
          </a:prstGeom>
        </p:spPr>
      </p:pic>
    </p:spTree>
    <p:extLst>
      <p:ext uri="{BB962C8B-B14F-4D97-AF65-F5344CB8AC3E}">
        <p14:creationId xmlns:p14="http://schemas.microsoft.com/office/powerpoint/2010/main" val="47744335"/>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5FA87B-0A81-20E9-9102-AD941F022FA6}"/>
            </a:ext>
          </a:extLst>
        </p:cNvPr>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17A86878-27D6-A41F-C4C0-8DA870966A43}"/>
              </a:ext>
            </a:extLst>
          </p:cNvPr>
          <p:cNvSpPr>
            <a:spLocks noGrp="1"/>
          </p:cNvSpPr>
          <p:nvPr>
            <p:ph type="sldNum" sz="quarter" idx="12"/>
          </p:nvPr>
        </p:nvSpPr>
        <p:spPr/>
        <p:txBody>
          <a:bodyPr/>
          <a:lstStyle/>
          <a:p>
            <a:fld id="{404C72D9-F22C-476E-BE22-E9114CCC8A80}" type="slidenum">
              <a:rPr lang="de-DE" smtClean="0"/>
              <a:t>4</a:t>
            </a:fld>
            <a:endParaRPr lang="de-DE"/>
          </a:p>
        </p:txBody>
      </p:sp>
      <p:sp>
        <p:nvSpPr>
          <p:cNvPr id="4" name="Titel 3">
            <a:extLst>
              <a:ext uri="{FF2B5EF4-FFF2-40B4-BE49-F238E27FC236}">
                <a16:creationId xmlns:a16="http://schemas.microsoft.com/office/drawing/2014/main" id="{18DFCC6E-1C92-CDCA-D291-75B9B680256E}"/>
              </a:ext>
            </a:extLst>
          </p:cNvPr>
          <p:cNvSpPr>
            <a:spLocks noGrp="1"/>
          </p:cNvSpPr>
          <p:nvPr>
            <p:ph type="title"/>
          </p:nvPr>
        </p:nvSpPr>
        <p:spPr/>
        <p:txBody>
          <a:bodyPr/>
          <a:lstStyle/>
          <a:p>
            <a:r>
              <a:rPr lang="de-DE" sz="3266">
                <a:ea typeface="Aptos" panose="020B0004020202020204" pitchFamily="34" charset="0"/>
                <a:cs typeface="Aptos" panose="020B0004020202020204" pitchFamily="34" charset="0"/>
              </a:rPr>
              <a:t>AHK-Gehaltsbenchmark 2025</a:t>
            </a:r>
            <a:endParaRPr lang="de-SK"/>
          </a:p>
        </p:txBody>
      </p:sp>
      <p:sp>
        <p:nvSpPr>
          <p:cNvPr id="8" name="Textfeld 7">
            <a:extLst>
              <a:ext uri="{FF2B5EF4-FFF2-40B4-BE49-F238E27FC236}">
                <a16:creationId xmlns:a16="http://schemas.microsoft.com/office/drawing/2014/main" id="{94D0A76E-FD9F-2195-FA9D-C39874348F52}"/>
              </a:ext>
            </a:extLst>
          </p:cNvPr>
          <p:cNvSpPr txBox="1"/>
          <p:nvPr/>
        </p:nvSpPr>
        <p:spPr>
          <a:xfrm>
            <a:off x="96176" y="1505945"/>
            <a:ext cx="433132" cy="650819"/>
          </a:xfrm>
          <a:prstGeom prst="rect">
            <a:avLst/>
          </a:prstGeom>
          <a:noFill/>
        </p:spPr>
        <p:txBody>
          <a:bodyPr wrap="none" rtlCol="0">
            <a:spAutoFit/>
          </a:bodyPr>
          <a:lstStyle/>
          <a:p>
            <a:r>
              <a:rPr lang="de-DE" sz="3629" b="1">
                <a:solidFill>
                  <a:schemeClr val="bg1"/>
                </a:solidFill>
              </a:rPr>
              <a:t>4</a:t>
            </a:r>
            <a:endParaRPr lang="de-SK" sz="3629" b="1">
              <a:solidFill>
                <a:schemeClr val="bg1"/>
              </a:solidFill>
            </a:endParaRPr>
          </a:p>
        </p:txBody>
      </p:sp>
      <p:sp>
        <p:nvSpPr>
          <p:cNvPr id="11" name="Textfeld 10">
            <a:extLst>
              <a:ext uri="{FF2B5EF4-FFF2-40B4-BE49-F238E27FC236}">
                <a16:creationId xmlns:a16="http://schemas.microsoft.com/office/drawing/2014/main" id="{689ECA9C-A8C1-04BB-B9EE-AC7CB8E76855}"/>
              </a:ext>
            </a:extLst>
          </p:cNvPr>
          <p:cNvSpPr txBox="1"/>
          <p:nvPr/>
        </p:nvSpPr>
        <p:spPr>
          <a:xfrm>
            <a:off x="1151101" y="1365024"/>
            <a:ext cx="6183963" cy="762388"/>
          </a:xfrm>
          <a:prstGeom prst="rect">
            <a:avLst/>
          </a:prstGeom>
          <a:noFill/>
        </p:spPr>
        <p:txBody>
          <a:bodyPr wrap="square">
            <a:spAutoFit/>
          </a:bodyPr>
          <a:lstStyle/>
          <a:p>
            <a:r>
              <a:rPr lang="de-DE" sz="2177" b="1">
                <a:ea typeface="Source Sans Pro" panose="020B0503030403020204" pitchFamily="34" charset="0"/>
                <a:cs typeface="Arial" panose="020B0604020202020204" pitchFamily="34" charset="0"/>
              </a:rPr>
              <a:t>Vergütung Fertigungsleiter (Ende 2024; in EUR)</a:t>
            </a:r>
            <a:endParaRPr lang="de-SK" sz="2177" b="1">
              <a:ea typeface="Source Sans Pro" panose="020B0503030403020204" pitchFamily="34" charset="0"/>
              <a:cs typeface="Arial" panose="020B0604020202020204" pitchFamily="34" charset="0"/>
            </a:endParaRPr>
          </a:p>
          <a:p>
            <a:endParaRPr lang="de-SK" sz="2177" b="1">
              <a:ea typeface="Source Sans Pro" panose="020B0503030403020204" pitchFamily="34" charset="0"/>
              <a:cs typeface="Arial" panose="020B0604020202020204" pitchFamily="34" charset="0"/>
            </a:endParaRPr>
          </a:p>
        </p:txBody>
      </p:sp>
      <p:pic>
        <p:nvPicPr>
          <p:cNvPr id="9" name="Grafik 8">
            <a:extLst>
              <a:ext uri="{FF2B5EF4-FFF2-40B4-BE49-F238E27FC236}">
                <a16:creationId xmlns:a16="http://schemas.microsoft.com/office/drawing/2014/main" id="{96E081B7-7817-7FEA-C492-D8F5C7D356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57813" y="1827027"/>
            <a:ext cx="6958934" cy="3914400"/>
          </a:xfrm>
          <a:prstGeom prst="rect">
            <a:avLst/>
          </a:prstGeom>
        </p:spPr>
      </p:pic>
    </p:spTree>
    <p:extLst>
      <p:ext uri="{BB962C8B-B14F-4D97-AF65-F5344CB8AC3E}">
        <p14:creationId xmlns:p14="http://schemas.microsoft.com/office/powerpoint/2010/main" val="2939636342"/>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8A04CD-813A-1FD6-F5F5-B2A306F08A2E}"/>
            </a:ext>
          </a:extLst>
        </p:cNvPr>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B54762C0-809E-2B95-A54B-8B26DAED7CE7}"/>
              </a:ext>
            </a:extLst>
          </p:cNvPr>
          <p:cNvSpPr>
            <a:spLocks noGrp="1"/>
          </p:cNvSpPr>
          <p:nvPr>
            <p:ph type="sldNum" sz="quarter" idx="12"/>
          </p:nvPr>
        </p:nvSpPr>
        <p:spPr/>
        <p:txBody>
          <a:bodyPr/>
          <a:lstStyle/>
          <a:p>
            <a:fld id="{404C72D9-F22C-476E-BE22-E9114CCC8A80}" type="slidenum">
              <a:rPr lang="de-DE" smtClean="0"/>
              <a:t>5</a:t>
            </a:fld>
            <a:endParaRPr lang="de-DE"/>
          </a:p>
        </p:txBody>
      </p:sp>
      <p:sp>
        <p:nvSpPr>
          <p:cNvPr id="4" name="Titel 3">
            <a:extLst>
              <a:ext uri="{FF2B5EF4-FFF2-40B4-BE49-F238E27FC236}">
                <a16:creationId xmlns:a16="http://schemas.microsoft.com/office/drawing/2014/main" id="{E93C58DE-52E6-9D9E-3376-71D106420BE0}"/>
              </a:ext>
            </a:extLst>
          </p:cNvPr>
          <p:cNvSpPr>
            <a:spLocks noGrp="1"/>
          </p:cNvSpPr>
          <p:nvPr>
            <p:ph type="title"/>
          </p:nvPr>
        </p:nvSpPr>
        <p:spPr/>
        <p:txBody>
          <a:bodyPr/>
          <a:lstStyle/>
          <a:p>
            <a:r>
              <a:rPr lang="de-DE" sz="3266">
                <a:ea typeface="Aptos" panose="020B0004020202020204" pitchFamily="34" charset="0"/>
                <a:cs typeface="Aptos" panose="020B0004020202020204" pitchFamily="34" charset="0"/>
              </a:rPr>
              <a:t>AHK-Gehaltsbenchmark 2025</a:t>
            </a:r>
            <a:endParaRPr lang="de-SK"/>
          </a:p>
        </p:txBody>
      </p:sp>
      <p:sp>
        <p:nvSpPr>
          <p:cNvPr id="8" name="Textfeld 7">
            <a:extLst>
              <a:ext uri="{FF2B5EF4-FFF2-40B4-BE49-F238E27FC236}">
                <a16:creationId xmlns:a16="http://schemas.microsoft.com/office/drawing/2014/main" id="{3C9F4A33-883E-84F5-8237-BCEFBE42AF10}"/>
              </a:ext>
            </a:extLst>
          </p:cNvPr>
          <p:cNvSpPr txBox="1"/>
          <p:nvPr/>
        </p:nvSpPr>
        <p:spPr>
          <a:xfrm>
            <a:off x="96176" y="1505945"/>
            <a:ext cx="433132" cy="650819"/>
          </a:xfrm>
          <a:prstGeom prst="rect">
            <a:avLst/>
          </a:prstGeom>
          <a:noFill/>
        </p:spPr>
        <p:txBody>
          <a:bodyPr wrap="none" rtlCol="0">
            <a:spAutoFit/>
          </a:bodyPr>
          <a:lstStyle/>
          <a:p>
            <a:r>
              <a:rPr lang="de-DE" sz="3629" b="1">
                <a:solidFill>
                  <a:schemeClr val="bg1"/>
                </a:solidFill>
              </a:rPr>
              <a:t>4</a:t>
            </a:r>
            <a:endParaRPr lang="de-SK" sz="3629" b="1">
              <a:solidFill>
                <a:schemeClr val="bg1"/>
              </a:solidFill>
            </a:endParaRPr>
          </a:p>
        </p:txBody>
      </p:sp>
      <p:sp>
        <p:nvSpPr>
          <p:cNvPr id="11" name="Textfeld 10">
            <a:extLst>
              <a:ext uri="{FF2B5EF4-FFF2-40B4-BE49-F238E27FC236}">
                <a16:creationId xmlns:a16="http://schemas.microsoft.com/office/drawing/2014/main" id="{ED971F4F-554A-9819-6BB8-94A95DD271A4}"/>
              </a:ext>
            </a:extLst>
          </p:cNvPr>
          <p:cNvSpPr txBox="1"/>
          <p:nvPr/>
        </p:nvSpPr>
        <p:spPr>
          <a:xfrm>
            <a:off x="1151101" y="1365024"/>
            <a:ext cx="6183963" cy="762388"/>
          </a:xfrm>
          <a:prstGeom prst="rect">
            <a:avLst/>
          </a:prstGeom>
          <a:noFill/>
        </p:spPr>
        <p:txBody>
          <a:bodyPr wrap="square">
            <a:spAutoFit/>
          </a:bodyPr>
          <a:lstStyle/>
          <a:p>
            <a:r>
              <a:rPr lang="de-DE" sz="2177" b="1">
                <a:ea typeface="Source Sans Pro" panose="020B0503030403020204" pitchFamily="34" charset="0"/>
                <a:cs typeface="Arial" panose="020B0604020202020204" pitchFamily="34" charset="0"/>
              </a:rPr>
              <a:t>Vergütung Elektriker (Ende 2024; in EUR)</a:t>
            </a:r>
            <a:endParaRPr lang="de-SK" sz="2177" b="1">
              <a:ea typeface="Source Sans Pro" panose="020B0503030403020204" pitchFamily="34" charset="0"/>
              <a:cs typeface="Arial" panose="020B0604020202020204" pitchFamily="34" charset="0"/>
            </a:endParaRPr>
          </a:p>
          <a:p>
            <a:endParaRPr lang="de-SK" sz="2177" b="1">
              <a:ea typeface="Source Sans Pro" panose="020B0503030403020204" pitchFamily="34" charset="0"/>
              <a:cs typeface="Arial" panose="020B0604020202020204" pitchFamily="34" charset="0"/>
            </a:endParaRPr>
          </a:p>
        </p:txBody>
      </p:sp>
      <p:pic>
        <p:nvPicPr>
          <p:cNvPr id="6" name="Grafik 5">
            <a:extLst>
              <a:ext uri="{FF2B5EF4-FFF2-40B4-BE49-F238E27FC236}">
                <a16:creationId xmlns:a16="http://schemas.microsoft.com/office/drawing/2014/main" id="{9BB90638-B575-6DD0-D01B-AEA7FBCBE34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57812" y="1827027"/>
            <a:ext cx="7091039" cy="3988710"/>
          </a:xfrm>
          <a:prstGeom prst="rect">
            <a:avLst/>
          </a:prstGeom>
        </p:spPr>
      </p:pic>
    </p:spTree>
    <p:extLst>
      <p:ext uri="{BB962C8B-B14F-4D97-AF65-F5344CB8AC3E}">
        <p14:creationId xmlns:p14="http://schemas.microsoft.com/office/powerpoint/2010/main" val="2324166307"/>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89CEA2-26A2-E100-0ABC-F27D690902B4}"/>
            </a:ext>
          </a:extLst>
        </p:cNvPr>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4D1BF900-5FA6-F3D4-7056-0FDA81B8704E}"/>
              </a:ext>
            </a:extLst>
          </p:cNvPr>
          <p:cNvSpPr>
            <a:spLocks noGrp="1"/>
          </p:cNvSpPr>
          <p:nvPr>
            <p:ph type="sldNum" sz="quarter" idx="12"/>
          </p:nvPr>
        </p:nvSpPr>
        <p:spPr/>
        <p:txBody>
          <a:bodyPr/>
          <a:lstStyle/>
          <a:p>
            <a:fld id="{404C72D9-F22C-476E-BE22-E9114CCC8A80}" type="slidenum">
              <a:rPr lang="de-DE" smtClean="0"/>
              <a:t>6</a:t>
            </a:fld>
            <a:endParaRPr lang="de-DE"/>
          </a:p>
        </p:txBody>
      </p:sp>
      <p:sp>
        <p:nvSpPr>
          <p:cNvPr id="4" name="Titel 3">
            <a:extLst>
              <a:ext uri="{FF2B5EF4-FFF2-40B4-BE49-F238E27FC236}">
                <a16:creationId xmlns:a16="http://schemas.microsoft.com/office/drawing/2014/main" id="{D7C54AF3-BBC7-7D17-A771-BA547D185E99}"/>
              </a:ext>
            </a:extLst>
          </p:cNvPr>
          <p:cNvSpPr>
            <a:spLocks noGrp="1"/>
          </p:cNvSpPr>
          <p:nvPr>
            <p:ph type="title"/>
          </p:nvPr>
        </p:nvSpPr>
        <p:spPr/>
        <p:txBody>
          <a:bodyPr/>
          <a:lstStyle/>
          <a:p>
            <a:r>
              <a:rPr lang="de-DE" sz="3266">
                <a:ea typeface="Aptos" panose="020B0004020202020204" pitchFamily="34" charset="0"/>
                <a:cs typeface="Aptos" panose="020B0004020202020204" pitchFamily="34" charset="0"/>
              </a:rPr>
              <a:t>AHK-Gehaltsbenchmark 2025</a:t>
            </a:r>
            <a:endParaRPr lang="de-SK"/>
          </a:p>
        </p:txBody>
      </p:sp>
      <p:sp>
        <p:nvSpPr>
          <p:cNvPr id="8" name="Textfeld 7">
            <a:extLst>
              <a:ext uri="{FF2B5EF4-FFF2-40B4-BE49-F238E27FC236}">
                <a16:creationId xmlns:a16="http://schemas.microsoft.com/office/drawing/2014/main" id="{2D76D8A0-4E1D-465E-E1AC-D379EB68BE66}"/>
              </a:ext>
            </a:extLst>
          </p:cNvPr>
          <p:cNvSpPr txBox="1"/>
          <p:nvPr/>
        </p:nvSpPr>
        <p:spPr>
          <a:xfrm>
            <a:off x="96176" y="1505945"/>
            <a:ext cx="433132" cy="650819"/>
          </a:xfrm>
          <a:prstGeom prst="rect">
            <a:avLst/>
          </a:prstGeom>
          <a:noFill/>
        </p:spPr>
        <p:txBody>
          <a:bodyPr wrap="none" rtlCol="0">
            <a:spAutoFit/>
          </a:bodyPr>
          <a:lstStyle/>
          <a:p>
            <a:r>
              <a:rPr lang="de-DE" sz="3629" b="1">
                <a:solidFill>
                  <a:schemeClr val="bg1"/>
                </a:solidFill>
              </a:rPr>
              <a:t>4</a:t>
            </a:r>
            <a:endParaRPr lang="de-SK" sz="3629" b="1">
              <a:solidFill>
                <a:schemeClr val="bg1"/>
              </a:solidFill>
            </a:endParaRPr>
          </a:p>
        </p:txBody>
      </p:sp>
      <p:sp>
        <p:nvSpPr>
          <p:cNvPr id="11" name="Textfeld 10">
            <a:extLst>
              <a:ext uri="{FF2B5EF4-FFF2-40B4-BE49-F238E27FC236}">
                <a16:creationId xmlns:a16="http://schemas.microsoft.com/office/drawing/2014/main" id="{F4950B92-EFDE-38E3-1B62-2D47570DFEF3}"/>
              </a:ext>
            </a:extLst>
          </p:cNvPr>
          <p:cNvSpPr txBox="1"/>
          <p:nvPr/>
        </p:nvSpPr>
        <p:spPr>
          <a:xfrm>
            <a:off x="1151101" y="1365024"/>
            <a:ext cx="6837803" cy="762388"/>
          </a:xfrm>
          <a:prstGeom prst="rect">
            <a:avLst/>
          </a:prstGeom>
          <a:noFill/>
        </p:spPr>
        <p:txBody>
          <a:bodyPr wrap="square">
            <a:spAutoFit/>
          </a:bodyPr>
          <a:lstStyle/>
          <a:p>
            <a:r>
              <a:rPr lang="de-DE" sz="2177" b="1">
                <a:ea typeface="Source Sans Pro" panose="020B0503030403020204" pitchFamily="34" charset="0"/>
                <a:cs typeface="Arial" panose="020B0604020202020204" pitchFamily="34" charset="0"/>
              </a:rPr>
              <a:t>Zusatzleistungen (Ende 2024; in % der Unternehmen)</a:t>
            </a:r>
            <a:endParaRPr lang="de-SK" sz="2177" b="1">
              <a:ea typeface="Source Sans Pro" panose="020B0503030403020204" pitchFamily="34" charset="0"/>
              <a:cs typeface="Arial" panose="020B0604020202020204" pitchFamily="34" charset="0"/>
            </a:endParaRPr>
          </a:p>
          <a:p>
            <a:endParaRPr lang="de-SK" sz="2177" b="1">
              <a:ea typeface="Source Sans Pro" panose="020B0503030403020204" pitchFamily="34" charset="0"/>
              <a:cs typeface="Arial" panose="020B0604020202020204" pitchFamily="34" charset="0"/>
            </a:endParaRPr>
          </a:p>
        </p:txBody>
      </p:sp>
      <p:graphicFrame>
        <p:nvGraphicFramePr>
          <p:cNvPr id="12" name="Diagramm 11">
            <a:extLst>
              <a:ext uri="{FF2B5EF4-FFF2-40B4-BE49-F238E27FC236}">
                <a16:creationId xmlns:a16="http://schemas.microsoft.com/office/drawing/2014/main" id="{7FEAD4D3-F2BB-781D-8545-59D510E34954}"/>
              </a:ext>
            </a:extLst>
          </p:cNvPr>
          <p:cNvGraphicFramePr>
            <a:graphicFrameLocks/>
          </p:cNvGraphicFramePr>
          <p:nvPr/>
        </p:nvGraphicFramePr>
        <p:xfrm>
          <a:off x="1151101" y="1827027"/>
          <a:ext cx="6731091" cy="39228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42486442"/>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4908A-4516-408A-F76C-7B0F591A6E43}"/>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48F1324A-8F80-95E4-EDC4-F60AD1E3F681}"/>
              </a:ext>
            </a:extLst>
          </p:cNvPr>
          <p:cNvSpPr/>
          <p:nvPr/>
        </p:nvSpPr>
        <p:spPr>
          <a:xfrm>
            <a:off x="0" y="0"/>
            <a:ext cx="12192000" cy="5285232"/>
          </a:xfrm>
          <a:prstGeom prst="rect">
            <a:avLst/>
          </a:prstGeom>
          <a:solidFill>
            <a:srgbClr val="CCD7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2" name="Foliennummernplatzhalter 1">
            <a:extLst>
              <a:ext uri="{FF2B5EF4-FFF2-40B4-BE49-F238E27FC236}">
                <a16:creationId xmlns:a16="http://schemas.microsoft.com/office/drawing/2014/main" id="{A814E33D-3E99-1CD6-D623-0603EECE7B73}"/>
              </a:ext>
            </a:extLst>
          </p:cNvPr>
          <p:cNvSpPr>
            <a:spLocks noGrp="1"/>
          </p:cNvSpPr>
          <p:nvPr>
            <p:ph type="sldNum" sz="quarter" idx="12"/>
          </p:nvPr>
        </p:nvSpPr>
        <p:spPr/>
        <p:txBody>
          <a:bodyPr/>
          <a:lstStyle/>
          <a:p>
            <a:fld id="{404C72D9-F22C-476E-BE22-E9114CCC8A80}" type="slidenum">
              <a:rPr lang="de-DE" smtClean="0"/>
              <a:t>7</a:t>
            </a:fld>
            <a:endParaRPr lang="de-DE"/>
          </a:p>
        </p:txBody>
      </p:sp>
      <p:cxnSp>
        <p:nvCxnSpPr>
          <p:cNvPr id="10" name="Straight Connector 9">
            <a:extLst>
              <a:ext uri="{FF2B5EF4-FFF2-40B4-BE49-F238E27FC236}">
                <a16:creationId xmlns:a16="http://schemas.microsoft.com/office/drawing/2014/main" id="{0BD4FD03-00AF-38A3-B22D-9FD1A86E5551}"/>
              </a:ext>
            </a:extLst>
          </p:cNvPr>
          <p:cNvCxnSpPr>
            <a:cxnSpLocks/>
          </p:cNvCxnSpPr>
          <p:nvPr/>
        </p:nvCxnSpPr>
        <p:spPr>
          <a:xfrm>
            <a:off x="6096000" y="757382"/>
            <a:ext cx="0" cy="3639127"/>
          </a:xfrm>
          <a:prstGeom prst="line">
            <a:avLst/>
          </a:prstGeom>
        </p:spPr>
        <p:style>
          <a:lnRef idx="2">
            <a:schemeClr val="dk1"/>
          </a:lnRef>
          <a:fillRef idx="0">
            <a:schemeClr val="dk1"/>
          </a:fillRef>
          <a:effectRef idx="1">
            <a:schemeClr val="dk1"/>
          </a:effectRef>
          <a:fontRef idx="minor">
            <a:schemeClr val="tx1"/>
          </a:fontRef>
        </p:style>
      </p:cxnSp>
      <p:sp>
        <p:nvSpPr>
          <p:cNvPr id="15" name="TextBox 14">
            <a:extLst>
              <a:ext uri="{FF2B5EF4-FFF2-40B4-BE49-F238E27FC236}">
                <a16:creationId xmlns:a16="http://schemas.microsoft.com/office/drawing/2014/main" id="{4D6B08F4-B871-2E01-F21C-0C9AE4BE86F2}"/>
              </a:ext>
            </a:extLst>
          </p:cNvPr>
          <p:cNvSpPr txBox="1"/>
          <p:nvPr/>
        </p:nvSpPr>
        <p:spPr>
          <a:xfrm>
            <a:off x="946189" y="1490008"/>
            <a:ext cx="4505034" cy="1938992"/>
          </a:xfrm>
          <a:prstGeom prst="rect">
            <a:avLst/>
          </a:prstGeom>
          <a:noFill/>
        </p:spPr>
        <p:txBody>
          <a:bodyPr wrap="square" rtlCol="0">
            <a:spAutoFit/>
          </a:bodyPr>
          <a:lstStyle/>
          <a:p>
            <a:pPr algn="ctr"/>
            <a:r>
              <a:rPr lang="de-DE" sz="6000" b="1" dirty="0">
                <a:latin typeface="Sans Serif Pro"/>
              </a:rPr>
              <a:t>Das war noch nicht alles!</a:t>
            </a:r>
            <a:endParaRPr lang="sk-SK" sz="6000" b="1" dirty="0">
              <a:latin typeface="Sans Serif Pro"/>
            </a:endParaRPr>
          </a:p>
        </p:txBody>
      </p:sp>
      <p:pic>
        <p:nvPicPr>
          <p:cNvPr id="23" name="Picture 22">
            <a:extLst>
              <a:ext uri="{FF2B5EF4-FFF2-40B4-BE49-F238E27FC236}">
                <a16:creationId xmlns:a16="http://schemas.microsoft.com/office/drawing/2014/main" id="{A8275C2B-3E12-7D6E-D4D3-173A41416D91}"/>
              </a:ext>
            </a:extLst>
          </p:cNvPr>
          <p:cNvPicPr>
            <a:picLocks noChangeAspect="1"/>
          </p:cNvPicPr>
          <p:nvPr/>
        </p:nvPicPr>
        <p:blipFill>
          <a:blip r:embed="rId3"/>
          <a:stretch>
            <a:fillRect/>
          </a:stretch>
        </p:blipFill>
        <p:spPr>
          <a:xfrm rot="1366620">
            <a:off x="9878951" y="1126594"/>
            <a:ext cx="952500" cy="952500"/>
          </a:xfrm>
          <a:prstGeom prst="rect">
            <a:avLst/>
          </a:prstGeom>
        </p:spPr>
      </p:pic>
      <p:sp>
        <p:nvSpPr>
          <p:cNvPr id="24" name="Rectangle: Rounded Corners 23">
            <a:hlinkClick r:id="rId4"/>
            <a:extLst>
              <a:ext uri="{FF2B5EF4-FFF2-40B4-BE49-F238E27FC236}">
                <a16:creationId xmlns:a16="http://schemas.microsoft.com/office/drawing/2014/main" id="{484F62BB-B052-BB47-8CB0-AC206CB9245D}"/>
              </a:ext>
            </a:extLst>
          </p:cNvPr>
          <p:cNvSpPr/>
          <p:nvPr/>
        </p:nvSpPr>
        <p:spPr>
          <a:xfrm>
            <a:off x="7385557" y="2050472"/>
            <a:ext cx="2811388" cy="1378528"/>
          </a:xfrm>
          <a:prstGeom prst="roundRect">
            <a:avLst/>
          </a:prstGeom>
          <a:solidFill>
            <a:srgbClr val="C34343"/>
          </a:solidFill>
          <a:ln>
            <a:noFill/>
          </a:ln>
          <a:effectLst>
            <a:glow rad="139700">
              <a:schemeClr val="bg2">
                <a:lumMod val="75000"/>
                <a:alpha val="40000"/>
              </a:schemeClr>
            </a:glow>
            <a:innerShdw blurRad="114300">
              <a:schemeClr val="bg2"/>
            </a:innerShdw>
          </a:effectLst>
          <a:scene3d>
            <a:camera prst="orthographicFront"/>
            <a:lightRig rig="threePt" dir="t"/>
          </a:scene3d>
          <a:sp3d>
            <a:bevelT w="114300" prst="artDeco"/>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500" b="1" dirty="0">
                <a:latin typeface="Sans Serif Pro"/>
              </a:rPr>
              <a:t>Jetzt Kontakt aufnehmen!</a:t>
            </a:r>
            <a:endParaRPr lang="sk-SK" sz="2500" b="1" dirty="0">
              <a:latin typeface="Sans Serif Pro"/>
            </a:endParaRPr>
          </a:p>
        </p:txBody>
      </p:sp>
    </p:spTree>
    <p:extLst>
      <p:ext uri="{BB962C8B-B14F-4D97-AF65-F5344CB8AC3E}">
        <p14:creationId xmlns:p14="http://schemas.microsoft.com/office/powerpoint/2010/main" val="1458023231"/>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205</TotalTime>
  <Words>144</Words>
  <Application>Microsoft Office PowerPoint</Application>
  <PresentationFormat>Widescreen</PresentationFormat>
  <Paragraphs>42</Paragraphs>
  <Slides>7</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Aptos</vt:lpstr>
      <vt:lpstr>Aptos Display</vt:lpstr>
      <vt:lpstr>Arial</vt:lpstr>
      <vt:lpstr>Sans Serif Pro</vt:lpstr>
      <vt:lpstr>Source Sans Pro</vt:lpstr>
      <vt:lpstr>Source Serif Pro</vt:lpstr>
      <vt:lpstr>Office Theme</vt:lpstr>
      <vt:lpstr>PowerPoint Presentation</vt:lpstr>
      <vt:lpstr>Arbeitsmarkt- und Vergütungstrends </vt:lpstr>
      <vt:lpstr>AHK-Gehaltsbenchmark 2025</vt:lpstr>
      <vt:lpstr>AHK-Gehaltsbenchmark 2025</vt:lpstr>
      <vt:lpstr>AHK-Gehaltsbenchmark 2025</vt:lpstr>
      <vt:lpstr>AHK-Gehaltsbenchmark 2025</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Jule Wenzl</dc:creator>
  <cp:lastModifiedBy>Jule Wenzl</cp:lastModifiedBy>
  <cp:revision>5</cp:revision>
  <dcterms:created xsi:type="dcterms:W3CDTF">2025-03-11T08:47:16Z</dcterms:created>
  <dcterms:modified xsi:type="dcterms:W3CDTF">2025-03-12T12:57:00Z</dcterms:modified>
</cp:coreProperties>
</file>