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6" r:id="rId4"/>
  </p:sldMasterIdLst>
  <p:notesMasterIdLst>
    <p:notesMasterId r:id="rId22"/>
  </p:notesMasterIdLst>
  <p:handoutMasterIdLst>
    <p:handoutMasterId r:id="rId23"/>
  </p:handoutMasterIdLst>
  <p:sldIdLst>
    <p:sldId id="268" r:id="rId5"/>
    <p:sldId id="2520" r:id="rId6"/>
    <p:sldId id="2517" r:id="rId7"/>
    <p:sldId id="2522" r:id="rId8"/>
    <p:sldId id="2536" r:id="rId9"/>
    <p:sldId id="2526" r:id="rId10"/>
    <p:sldId id="2527" r:id="rId11"/>
    <p:sldId id="2531" r:id="rId12"/>
    <p:sldId id="2537" r:id="rId13"/>
    <p:sldId id="2529" r:id="rId14"/>
    <p:sldId id="2530" r:id="rId15"/>
    <p:sldId id="2532" r:id="rId16"/>
    <p:sldId id="2534" r:id="rId17"/>
    <p:sldId id="2533" r:id="rId18"/>
    <p:sldId id="2535" r:id="rId19"/>
    <p:sldId id="323" r:id="rId20"/>
    <p:sldId id="291" r:id="rId21"/>
  </p:sldIdLst>
  <p:sldSz cx="10691813" cy="7559675"/>
  <p:notesSz cx="6858000" cy="9144000"/>
  <p:embeddedFontLst>
    <p:embeddedFont>
      <p:font typeface="Source Sans Pro" panose="020B0503030403020204" pitchFamily="34" charset="0"/>
      <p:regular r:id="rId24"/>
      <p:bold r:id="rId25"/>
      <p:italic r:id="rId26"/>
      <p:boldItalic r:id="rId27"/>
    </p:embeddedFont>
    <p:embeddedFont>
      <p:font typeface="Source Sans Pro SemiBold" panose="020B0603030403020204" pitchFamily="34" charset="0"/>
      <p:bold r:id="rId28"/>
      <p:boldItalic r:id="rId29"/>
    </p:embeddedFont>
    <p:embeddedFont>
      <p:font typeface="Source Serif Pro" panose="02040603050405020204" pitchFamily="18" charset="0"/>
      <p:regular r:id="rId30"/>
      <p:bold r:id="rId31"/>
      <p:italic r:id="rId32"/>
      <p:boldItalic r:id="rId33"/>
    </p:embeddedFont>
  </p:embeddedFontLst>
  <p:defaultTextStyle>
    <a:defPPr>
      <a:defRPr lang="de-DE"/>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521415D9-36F7-43E2-AB2F-B90AF26B5E84}">
      <p14:sectionLst xmlns:p14="http://schemas.microsoft.com/office/powerpoint/2010/main">
        <p14:section name="Titel &amp; Kapitel mit AHK-Logo" id="{4E656A17-A5F6-4998-A827-8E4BF6BE1AEE}">
          <p14:sldIdLst>
            <p14:sldId id="268"/>
            <p14:sldId id="2520"/>
            <p14:sldId id="2517"/>
            <p14:sldId id="2522"/>
            <p14:sldId id="2536"/>
            <p14:sldId id="2526"/>
            <p14:sldId id="2527"/>
            <p14:sldId id="2531"/>
            <p14:sldId id="2537"/>
            <p14:sldId id="2529"/>
            <p14:sldId id="2530"/>
            <p14:sldId id="2532"/>
            <p14:sldId id="2534"/>
            <p14:sldId id="2533"/>
            <p14:sldId id="2535"/>
            <p14:sldId id="323"/>
            <p14:sldId id="291"/>
          </p14:sldIdLst>
        </p14:section>
      </p14:sectionLst>
    </p:ext>
    <p:ext uri="{EFAFB233-063F-42B5-8137-9DF3F51BA10A}">
      <p15:sldGuideLst xmlns:p15="http://schemas.microsoft.com/office/powerpoint/2012/main">
        <p15:guide id="1" orient="horz" pos="567" userDrawn="1">
          <p15:clr>
            <a:srgbClr val="A4A3A4"/>
          </p15:clr>
        </p15:guide>
        <p15:guide id="2" pos="336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ter fellbach" initials="rf" lastIdx="5" clrIdx="0">
    <p:extLst>
      <p:ext uri="{19B8F6BF-5375-455C-9EA6-DF929625EA0E}">
        <p15:presenceInfo xmlns:p15="http://schemas.microsoft.com/office/powerpoint/2012/main" userId="fd93c45e113b72ec" providerId="Windows Live"/>
      </p:ext>
    </p:extLst>
  </p:cmAuthor>
  <p:cmAuthor id="2" name="Christina Fellbusch" initials="CF" lastIdx="2" clrIdx="1">
    <p:extLst>
      <p:ext uri="{19B8F6BF-5375-455C-9EA6-DF929625EA0E}">
        <p15:presenceInfo xmlns:p15="http://schemas.microsoft.com/office/powerpoint/2012/main" userId="Christina Fellbusch" providerId="None"/>
      </p:ext>
    </p:extLst>
  </p:cmAuthor>
  <p:cmAuthor id="3" name="Sarosh" initials="S" lastIdx="2" clrIdx="2">
    <p:extLst>
      <p:ext uri="{19B8F6BF-5375-455C-9EA6-DF929625EA0E}">
        <p15:presenceInfo xmlns:p15="http://schemas.microsoft.com/office/powerpoint/2012/main" userId="Saros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DE8703"/>
    <a:srgbClr val="003064"/>
    <a:srgbClr val="28AD84"/>
    <a:srgbClr val="C34343"/>
    <a:srgbClr val="FFDE09"/>
    <a:srgbClr val="474747"/>
    <a:srgbClr val="B8B2AD"/>
    <a:srgbClr val="B7B2B0"/>
    <a:srgbClr val="0335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6D47F-6D94-44CB-8CAD-1A244761E6BF}" v="22" dt="2024-03-18T13:57:36.718"/>
  </p1510:revLst>
</p1510:revInfo>
</file>

<file path=ppt/tableStyles.xml><?xml version="1.0" encoding="utf-8"?>
<a:tblStyleLst xmlns:a="http://schemas.openxmlformats.org/drawingml/2006/main" def="{5C22544A-7EE6-4342-B048-85BDC9FD1C3A}">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677" y="82"/>
      </p:cViewPr>
      <p:guideLst>
        <p:guide orient="horz" pos="567"/>
        <p:guide pos="336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Lpro" userId="72b94200-e030-47ad-b150-55f46e4009ed" providerId="ADAL" clId="{97B33598-ED67-4C7A-BD57-BF60323B73DF}"/>
    <pc:docChg chg="modSld">
      <pc:chgData name="DUALpro" userId="72b94200-e030-47ad-b150-55f46e4009ed" providerId="ADAL" clId="{97B33598-ED67-4C7A-BD57-BF60323B73DF}" dt="2024-03-19T13:19:40.290" v="1" actId="255"/>
      <pc:docMkLst>
        <pc:docMk/>
      </pc:docMkLst>
      <pc:sldChg chg="modSp mod">
        <pc:chgData name="DUALpro" userId="72b94200-e030-47ad-b150-55f46e4009ed" providerId="ADAL" clId="{97B33598-ED67-4C7A-BD57-BF60323B73DF}" dt="2024-03-19T13:13:59.368" v="0" actId="255"/>
        <pc:sldMkLst>
          <pc:docMk/>
          <pc:sldMk cId="3620438475" sldId="268"/>
        </pc:sldMkLst>
        <pc:spChg chg="mod">
          <ac:chgData name="DUALpro" userId="72b94200-e030-47ad-b150-55f46e4009ed" providerId="ADAL" clId="{97B33598-ED67-4C7A-BD57-BF60323B73DF}" dt="2024-03-19T13:13:59.368" v="0" actId="255"/>
          <ac:spMkLst>
            <pc:docMk/>
            <pc:sldMk cId="3620438475" sldId="268"/>
            <ac:spMk id="4" creationId="{00000000-0000-0000-0000-000000000000}"/>
          </ac:spMkLst>
        </pc:spChg>
      </pc:sldChg>
      <pc:sldChg chg="modSp mod">
        <pc:chgData name="DUALpro" userId="72b94200-e030-47ad-b150-55f46e4009ed" providerId="ADAL" clId="{97B33598-ED67-4C7A-BD57-BF60323B73DF}" dt="2024-03-19T13:19:40.290" v="1" actId="255"/>
        <pc:sldMkLst>
          <pc:docMk/>
          <pc:sldMk cId="2792856037" sldId="2520"/>
        </pc:sldMkLst>
        <pc:spChg chg="mod">
          <ac:chgData name="DUALpro" userId="72b94200-e030-47ad-b150-55f46e4009ed" providerId="ADAL" clId="{97B33598-ED67-4C7A-BD57-BF60323B73DF}" dt="2024-03-19T13:19:40.290" v="1" actId="255"/>
          <ac:spMkLst>
            <pc:docMk/>
            <pc:sldMk cId="2792856037" sldId="2520"/>
            <ac:spMk id="10" creationId="{A6C61F79-9FD2-81D9-4D66-981E11628B55}"/>
          </ac:spMkLst>
        </pc:spChg>
      </pc:sldChg>
    </pc:docChg>
  </pc:docChgLst>
  <pc:docChgLst>
    <pc:chgData name="Barbora Cholková" userId="8f9f8266-0824-4f10-9796-005fd6295b40" providerId="ADAL" clId="{168A6FA5-D699-47E7-B3BD-ED6154DBFB5F}"/>
    <pc:docChg chg="undo custSel modSld">
      <pc:chgData name="Barbora Cholková" userId="8f9f8266-0824-4f10-9796-005fd6295b40" providerId="ADAL" clId="{168A6FA5-D699-47E7-B3BD-ED6154DBFB5F}" dt="2024-01-17T09:15:56.120" v="170" actId="20577"/>
      <pc:docMkLst>
        <pc:docMk/>
      </pc:docMkLst>
      <pc:sldChg chg="modSp mod">
        <pc:chgData name="Barbora Cholková" userId="8f9f8266-0824-4f10-9796-005fd6295b40" providerId="ADAL" clId="{168A6FA5-D699-47E7-B3BD-ED6154DBFB5F}" dt="2024-01-17T09:15:56.120" v="170" actId="20577"/>
        <pc:sldMkLst>
          <pc:docMk/>
          <pc:sldMk cId="3003861725" sldId="323"/>
        </pc:sldMkLst>
        <pc:spChg chg="mod">
          <ac:chgData name="Barbora Cholková" userId="8f9f8266-0824-4f10-9796-005fd6295b40" providerId="ADAL" clId="{168A6FA5-D699-47E7-B3BD-ED6154DBFB5F}" dt="2024-01-17T09:15:43.859" v="168" actId="20577"/>
          <ac:spMkLst>
            <pc:docMk/>
            <pc:sldMk cId="3003861725" sldId="323"/>
            <ac:spMk id="2" creationId="{00000000-0000-0000-0000-000000000000}"/>
          </ac:spMkLst>
        </pc:spChg>
        <pc:spChg chg="mod">
          <ac:chgData name="Barbora Cholková" userId="8f9f8266-0824-4f10-9796-005fd6295b40" providerId="ADAL" clId="{168A6FA5-D699-47E7-B3BD-ED6154DBFB5F}" dt="2024-01-17T09:15:56.120" v="170" actId="20577"/>
          <ac:spMkLst>
            <pc:docMk/>
            <pc:sldMk cId="3003861725" sldId="323"/>
            <ac:spMk id="12" creationId="{804E13C3-C47E-AD63-756C-BA0E6FA8EE04}"/>
          </ac:spMkLst>
        </pc:spChg>
      </pc:sldChg>
      <pc:sldChg chg="modSp mod">
        <pc:chgData name="Barbora Cholková" userId="8f9f8266-0824-4f10-9796-005fd6295b40" providerId="ADAL" clId="{168A6FA5-D699-47E7-B3BD-ED6154DBFB5F}" dt="2024-01-17T08:55:29.213" v="8" actId="20577"/>
        <pc:sldMkLst>
          <pc:docMk/>
          <pc:sldMk cId="851351189" sldId="2517"/>
        </pc:sldMkLst>
        <pc:spChg chg="mod">
          <ac:chgData name="Barbora Cholková" userId="8f9f8266-0824-4f10-9796-005fd6295b40" providerId="ADAL" clId="{168A6FA5-D699-47E7-B3BD-ED6154DBFB5F}" dt="2024-01-17T08:55:29.213" v="8" actId="20577"/>
          <ac:spMkLst>
            <pc:docMk/>
            <pc:sldMk cId="851351189" sldId="2517"/>
            <ac:spMk id="4" creationId="{00000000-0000-0000-0000-000000000000}"/>
          </ac:spMkLst>
        </pc:spChg>
      </pc:sldChg>
      <pc:sldChg chg="modSp mod">
        <pc:chgData name="Barbora Cholková" userId="8f9f8266-0824-4f10-9796-005fd6295b40" providerId="ADAL" clId="{168A6FA5-D699-47E7-B3BD-ED6154DBFB5F}" dt="2024-01-17T08:54:35.164" v="4" actId="20577"/>
        <pc:sldMkLst>
          <pc:docMk/>
          <pc:sldMk cId="2792856037" sldId="2520"/>
        </pc:sldMkLst>
        <pc:spChg chg="mod">
          <ac:chgData name="Barbora Cholková" userId="8f9f8266-0824-4f10-9796-005fd6295b40" providerId="ADAL" clId="{168A6FA5-D699-47E7-B3BD-ED6154DBFB5F}" dt="2024-01-17T08:54:35.164" v="4" actId="20577"/>
          <ac:spMkLst>
            <pc:docMk/>
            <pc:sldMk cId="2792856037" sldId="2520"/>
            <ac:spMk id="10" creationId="{A6C61F79-9FD2-81D9-4D66-981E11628B55}"/>
          </ac:spMkLst>
        </pc:spChg>
      </pc:sldChg>
      <pc:sldChg chg="modSp mod">
        <pc:chgData name="Barbora Cholková" userId="8f9f8266-0824-4f10-9796-005fd6295b40" providerId="ADAL" clId="{168A6FA5-D699-47E7-B3BD-ED6154DBFB5F}" dt="2024-01-17T08:56:20.533" v="9" actId="20577"/>
        <pc:sldMkLst>
          <pc:docMk/>
          <pc:sldMk cId="3369951686" sldId="2522"/>
        </pc:sldMkLst>
        <pc:spChg chg="mod">
          <ac:chgData name="Barbora Cholková" userId="8f9f8266-0824-4f10-9796-005fd6295b40" providerId="ADAL" clId="{168A6FA5-D699-47E7-B3BD-ED6154DBFB5F}" dt="2024-01-17T08:56:20.533" v="9" actId="20577"/>
          <ac:spMkLst>
            <pc:docMk/>
            <pc:sldMk cId="3369951686" sldId="2522"/>
            <ac:spMk id="14" creationId="{F8C85E59-2F8E-2677-9078-9ED254C926FC}"/>
          </ac:spMkLst>
        </pc:spChg>
      </pc:sldChg>
      <pc:sldChg chg="modSp mod">
        <pc:chgData name="Barbora Cholková" userId="8f9f8266-0824-4f10-9796-005fd6295b40" providerId="ADAL" clId="{168A6FA5-D699-47E7-B3BD-ED6154DBFB5F}" dt="2024-01-17T09:11:43.063" v="152" actId="1076"/>
        <pc:sldMkLst>
          <pc:docMk/>
          <pc:sldMk cId="3056580976" sldId="2528"/>
        </pc:sldMkLst>
        <pc:spChg chg="mod modCrop">
          <ac:chgData name="Barbora Cholková" userId="8f9f8266-0824-4f10-9796-005fd6295b40" providerId="ADAL" clId="{168A6FA5-D699-47E7-B3BD-ED6154DBFB5F}" dt="2024-01-17T09:11:43.063" v="152" actId="1076"/>
          <ac:spMkLst>
            <pc:docMk/>
            <pc:sldMk cId="3056580976" sldId="2528"/>
            <ac:spMk id="7" creationId="{71B02FBF-B0EE-DFEF-042C-793A9C4146E8}"/>
          </ac:spMkLst>
        </pc:spChg>
      </pc:sldChg>
      <pc:sldChg chg="modSp mod">
        <pc:chgData name="Barbora Cholková" userId="8f9f8266-0824-4f10-9796-005fd6295b40" providerId="ADAL" clId="{168A6FA5-D699-47E7-B3BD-ED6154DBFB5F}" dt="2024-01-17T09:11:46.900" v="153" actId="1076"/>
        <pc:sldMkLst>
          <pc:docMk/>
          <pc:sldMk cId="2691180193" sldId="2529"/>
        </pc:sldMkLst>
        <pc:spChg chg="mod">
          <ac:chgData name="Barbora Cholková" userId="8f9f8266-0824-4f10-9796-005fd6295b40" providerId="ADAL" clId="{168A6FA5-D699-47E7-B3BD-ED6154DBFB5F}" dt="2024-01-17T09:09:19.093" v="150" actId="20577"/>
          <ac:spMkLst>
            <pc:docMk/>
            <pc:sldMk cId="2691180193" sldId="2529"/>
            <ac:spMk id="5" creationId="{2E2705ED-E912-F700-B794-5CDC96D43C25}"/>
          </ac:spMkLst>
        </pc:spChg>
        <pc:spChg chg="mod modCrop">
          <ac:chgData name="Barbora Cholková" userId="8f9f8266-0824-4f10-9796-005fd6295b40" providerId="ADAL" clId="{168A6FA5-D699-47E7-B3BD-ED6154DBFB5F}" dt="2024-01-17T09:11:46.900" v="153" actId="1076"/>
          <ac:spMkLst>
            <pc:docMk/>
            <pc:sldMk cId="2691180193" sldId="2529"/>
            <ac:spMk id="7" creationId="{71B02FBF-B0EE-DFEF-042C-793A9C4146E8}"/>
          </ac:spMkLst>
        </pc:spChg>
        <pc:spChg chg="mod">
          <ac:chgData name="Barbora Cholková" userId="8f9f8266-0824-4f10-9796-005fd6295b40" providerId="ADAL" clId="{168A6FA5-D699-47E7-B3BD-ED6154DBFB5F}" dt="2024-01-17T09:04:57.330" v="98" actId="20577"/>
          <ac:spMkLst>
            <pc:docMk/>
            <pc:sldMk cId="2691180193" sldId="2529"/>
            <ac:spMk id="11" creationId="{27F74B97-FF04-40C4-DE49-B947E10C60B0}"/>
          </ac:spMkLst>
        </pc:spChg>
      </pc:sldChg>
      <pc:sldChg chg="modSp mod">
        <pc:chgData name="Barbora Cholková" userId="8f9f8266-0824-4f10-9796-005fd6295b40" providerId="ADAL" clId="{168A6FA5-D699-47E7-B3BD-ED6154DBFB5F}" dt="2024-01-17T09:15:12.729" v="163" actId="120"/>
        <pc:sldMkLst>
          <pc:docMk/>
          <pc:sldMk cId="4249752175" sldId="2530"/>
        </pc:sldMkLst>
        <pc:spChg chg="mod">
          <ac:chgData name="Barbora Cholková" userId="8f9f8266-0824-4f10-9796-005fd6295b40" providerId="ADAL" clId="{168A6FA5-D699-47E7-B3BD-ED6154DBFB5F}" dt="2024-01-17T09:14:56.554" v="157" actId="6549"/>
          <ac:spMkLst>
            <pc:docMk/>
            <pc:sldMk cId="4249752175" sldId="2530"/>
            <ac:spMk id="4" creationId="{50B8BE0A-07A6-4BD4-C7CC-3036390A896F}"/>
          </ac:spMkLst>
        </pc:spChg>
        <pc:spChg chg="mod modCrop">
          <ac:chgData name="Barbora Cholková" userId="8f9f8266-0824-4f10-9796-005fd6295b40" providerId="ADAL" clId="{168A6FA5-D699-47E7-B3BD-ED6154DBFB5F}" dt="2024-01-17T09:11:54.195" v="154" actId="1076"/>
          <ac:spMkLst>
            <pc:docMk/>
            <pc:sldMk cId="4249752175" sldId="2530"/>
            <ac:spMk id="7" creationId="{71B02FBF-B0EE-DFEF-042C-793A9C4146E8}"/>
          </ac:spMkLst>
        </pc:spChg>
        <pc:spChg chg="mod">
          <ac:chgData name="Barbora Cholková" userId="8f9f8266-0824-4f10-9796-005fd6295b40" providerId="ADAL" clId="{168A6FA5-D699-47E7-B3BD-ED6154DBFB5F}" dt="2024-01-17T09:15:12.729" v="163" actId="120"/>
          <ac:spMkLst>
            <pc:docMk/>
            <pc:sldMk cId="4249752175" sldId="2530"/>
            <ac:spMk id="11" creationId="{27F74B97-FF04-40C4-DE49-B947E10C60B0}"/>
          </ac:spMkLst>
        </pc:spChg>
        <pc:picChg chg="mod">
          <ac:chgData name="Barbora Cholková" userId="8f9f8266-0824-4f10-9796-005fd6295b40" providerId="ADAL" clId="{168A6FA5-D699-47E7-B3BD-ED6154DBFB5F}" dt="2024-01-17T09:14:35.381" v="156" actId="14826"/>
          <ac:picMkLst>
            <pc:docMk/>
            <pc:sldMk cId="4249752175" sldId="2530"/>
            <ac:picMk id="9" creationId="{D347EB7E-8A4C-4CB0-2B23-897F2CDC154F}"/>
          </ac:picMkLst>
        </pc:picChg>
      </pc:sldChg>
      <pc:sldChg chg="modSp mod">
        <pc:chgData name="Barbora Cholková" userId="8f9f8266-0824-4f10-9796-005fd6295b40" providerId="ADAL" clId="{168A6FA5-D699-47E7-B3BD-ED6154DBFB5F}" dt="2024-01-17T09:11:38.559" v="151" actId="1076"/>
        <pc:sldMkLst>
          <pc:docMk/>
          <pc:sldMk cId="1214947126" sldId="2531"/>
        </pc:sldMkLst>
        <pc:spChg chg="mod modCrop">
          <ac:chgData name="Barbora Cholková" userId="8f9f8266-0824-4f10-9796-005fd6295b40" providerId="ADAL" clId="{168A6FA5-D699-47E7-B3BD-ED6154DBFB5F}" dt="2024-01-17T09:11:38.559" v="151" actId="1076"/>
          <ac:spMkLst>
            <pc:docMk/>
            <pc:sldMk cId="1214947126" sldId="2531"/>
            <ac:spMk id="7" creationId="{71B02FBF-B0EE-DFEF-042C-793A9C4146E8}"/>
          </ac:spMkLst>
        </pc:spChg>
        <pc:spChg chg="mod">
          <ac:chgData name="Barbora Cholková" userId="8f9f8266-0824-4f10-9796-005fd6295b40" providerId="ADAL" clId="{168A6FA5-D699-47E7-B3BD-ED6154DBFB5F}" dt="2024-01-17T08:58:14.334" v="22" actId="20577"/>
          <ac:spMkLst>
            <pc:docMk/>
            <pc:sldMk cId="1214947126" sldId="2531"/>
            <ac:spMk id="11" creationId="{27F74B97-FF04-40C4-DE49-B947E10C60B0}"/>
          </ac:spMkLst>
        </pc:spChg>
      </pc:sldChg>
    </pc:docChg>
  </pc:docChgLst>
  <pc:docChgLst>
    <pc:chgData name="Adela Blahová" userId="885c6746-66d5-4a74-a36a-2169dd70afb5" providerId="ADAL" clId="{9CE0DFA2-3747-46F5-87EA-98CFA1052FD9}"/>
    <pc:docChg chg="undo custSel modSld">
      <pc:chgData name="Adela Blahová" userId="885c6746-66d5-4a74-a36a-2169dd70afb5" providerId="ADAL" clId="{9CE0DFA2-3747-46F5-87EA-98CFA1052FD9}" dt="2024-01-11T15:13:05.990" v="2207" actId="1076"/>
      <pc:docMkLst>
        <pc:docMk/>
      </pc:docMkLst>
      <pc:sldChg chg="addSp delSp modSp mod">
        <pc:chgData name="Adela Blahová" userId="885c6746-66d5-4a74-a36a-2169dd70afb5" providerId="ADAL" clId="{9CE0DFA2-3747-46F5-87EA-98CFA1052FD9}" dt="2024-01-10T15:08:31.058" v="1842" actId="21"/>
        <pc:sldMkLst>
          <pc:docMk/>
          <pc:sldMk cId="2620144569" sldId="260"/>
        </pc:sldMkLst>
        <pc:spChg chg="del">
          <ac:chgData name="Adela Blahová" userId="885c6746-66d5-4a74-a36a-2169dd70afb5" providerId="ADAL" clId="{9CE0DFA2-3747-46F5-87EA-98CFA1052FD9}" dt="2024-01-10T14:59:37.076" v="1829" actId="931"/>
          <ac:spMkLst>
            <pc:docMk/>
            <pc:sldMk cId="2620144569" sldId="260"/>
            <ac:spMk id="5" creationId="{00000000-0000-0000-0000-000000000000}"/>
          </ac:spMkLst>
        </pc:spChg>
        <pc:spChg chg="add mod">
          <ac:chgData name="Adela Blahová" userId="885c6746-66d5-4a74-a36a-2169dd70afb5" providerId="ADAL" clId="{9CE0DFA2-3747-46F5-87EA-98CFA1052FD9}" dt="2024-01-10T15:08:31.058" v="1842" actId="21"/>
          <ac:spMkLst>
            <pc:docMk/>
            <pc:sldMk cId="2620144569" sldId="260"/>
            <ac:spMk id="9" creationId="{02E5AC06-6739-6B4B-29C5-C35DE0A49B05}"/>
          </ac:spMkLst>
        </pc:spChg>
        <pc:picChg chg="add del mod">
          <ac:chgData name="Adela Blahová" userId="885c6746-66d5-4a74-a36a-2169dd70afb5" providerId="ADAL" clId="{9CE0DFA2-3747-46F5-87EA-98CFA1052FD9}" dt="2024-01-10T15:08:31.058" v="1842" actId="21"/>
          <ac:picMkLst>
            <pc:docMk/>
            <pc:sldMk cId="2620144569" sldId="260"/>
            <ac:picMk id="7" creationId="{E62D7351-50D0-D568-F00F-7A36DE973766}"/>
          </ac:picMkLst>
        </pc:picChg>
      </pc:sldChg>
      <pc:sldChg chg="delSp modSp mod">
        <pc:chgData name="Adela Blahová" userId="885c6746-66d5-4a74-a36a-2169dd70afb5" providerId="ADAL" clId="{9CE0DFA2-3747-46F5-87EA-98CFA1052FD9}" dt="2024-01-10T14:45:56.409" v="1556" actId="1076"/>
        <pc:sldMkLst>
          <pc:docMk/>
          <pc:sldMk cId="3620438475" sldId="268"/>
        </pc:sldMkLst>
        <pc:spChg chg="mod">
          <ac:chgData name="Adela Blahová" userId="885c6746-66d5-4a74-a36a-2169dd70afb5" providerId="ADAL" clId="{9CE0DFA2-3747-46F5-87EA-98CFA1052FD9}" dt="2024-01-10T13:59:02.764" v="1492" actId="14100"/>
          <ac:spMkLst>
            <pc:docMk/>
            <pc:sldMk cId="3620438475" sldId="268"/>
            <ac:spMk id="2" creationId="{00000000-0000-0000-0000-000000000000}"/>
          </ac:spMkLst>
        </pc:spChg>
        <pc:spChg chg="mod">
          <ac:chgData name="Adela Blahová" userId="885c6746-66d5-4a74-a36a-2169dd70afb5" providerId="ADAL" clId="{9CE0DFA2-3747-46F5-87EA-98CFA1052FD9}" dt="2024-01-09T14:19:47.748" v="144" actId="20577"/>
          <ac:spMkLst>
            <pc:docMk/>
            <pc:sldMk cId="3620438475" sldId="268"/>
            <ac:spMk id="4" creationId="{00000000-0000-0000-0000-000000000000}"/>
          </ac:spMkLst>
        </pc:spChg>
        <pc:spChg chg="del mod">
          <ac:chgData name="Adela Blahová" userId="885c6746-66d5-4a74-a36a-2169dd70afb5" providerId="ADAL" clId="{9CE0DFA2-3747-46F5-87EA-98CFA1052FD9}" dt="2024-01-10T14:45:49.971" v="1554" actId="21"/>
          <ac:spMkLst>
            <pc:docMk/>
            <pc:sldMk cId="3620438475" sldId="268"/>
            <ac:spMk id="6" creationId="{00000000-0000-0000-0000-000000000000}"/>
          </ac:spMkLst>
        </pc:spChg>
        <pc:spChg chg="mod">
          <ac:chgData name="Adela Blahová" userId="885c6746-66d5-4a74-a36a-2169dd70afb5" providerId="ADAL" clId="{9CE0DFA2-3747-46F5-87EA-98CFA1052FD9}" dt="2024-01-09T13:55:49.573" v="77" actId="14100"/>
          <ac:spMkLst>
            <pc:docMk/>
            <pc:sldMk cId="3620438475" sldId="268"/>
            <ac:spMk id="14" creationId="{F64E1A4F-22F4-0B41-A077-3B350D97A593}"/>
          </ac:spMkLst>
        </pc:spChg>
        <pc:spChg chg="mod">
          <ac:chgData name="Adela Blahová" userId="885c6746-66d5-4a74-a36a-2169dd70afb5" providerId="ADAL" clId="{9CE0DFA2-3747-46F5-87EA-98CFA1052FD9}" dt="2024-01-10T14:19:39.351" v="1505" actId="1076"/>
          <ac:spMkLst>
            <pc:docMk/>
            <pc:sldMk cId="3620438475" sldId="268"/>
            <ac:spMk id="15" creationId="{1FBFED58-4B6B-E743-94D4-B19119EA428E}"/>
          </ac:spMkLst>
        </pc:spChg>
        <pc:picChg chg="mod">
          <ac:chgData name="Adela Blahová" userId="885c6746-66d5-4a74-a36a-2169dd70afb5" providerId="ADAL" clId="{9CE0DFA2-3747-46F5-87EA-98CFA1052FD9}" dt="2024-01-10T14:45:56.409" v="1556" actId="1076"/>
          <ac:picMkLst>
            <pc:docMk/>
            <pc:sldMk cId="3620438475" sldId="268"/>
            <ac:picMk id="7" creationId="{00000000-0000-0000-0000-000000000000}"/>
          </ac:picMkLst>
        </pc:picChg>
      </pc:sldChg>
      <pc:sldChg chg="modSp mod">
        <pc:chgData name="Adela Blahová" userId="885c6746-66d5-4a74-a36a-2169dd70afb5" providerId="ADAL" clId="{9CE0DFA2-3747-46F5-87EA-98CFA1052FD9}" dt="2024-01-10T14:44:11.142" v="1553" actId="20577"/>
        <pc:sldMkLst>
          <pc:docMk/>
          <pc:sldMk cId="4034326956" sldId="270"/>
        </pc:sldMkLst>
        <pc:spChg chg="mod">
          <ac:chgData name="Adela Blahová" userId="885c6746-66d5-4a74-a36a-2169dd70afb5" providerId="ADAL" clId="{9CE0DFA2-3747-46F5-87EA-98CFA1052FD9}" dt="2024-01-10T14:44:11.142" v="1553" actId="20577"/>
          <ac:spMkLst>
            <pc:docMk/>
            <pc:sldMk cId="4034326956" sldId="270"/>
            <ac:spMk id="7" creationId="{00000000-0000-0000-0000-000000000000}"/>
          </ac:spMkLst>
        </pc:spChg>
      </pc:sldChg>
      <pc:sldChg chg="addSp delSp modSp mod modClrScheme chgLayout">
        <pc:chgData name="Adela Blahová" userId="885c6746-66d5-4a74-a36a-2169dd70afb5" providerId="ADAL" clId="{9CE0DFA2-3747-46F5-87EA-98CFA1052FD9}" dt="2024-01-10T14:58:51.758" v="1828" actId="700"/>
        <pc:sldMkLst>
          <pc:docMk/>
          <pc:sldMk cId="240716941" sldId="274"/>
        </pc:sldMkLst>
        <pc:spChg chg="mod ord">
          <ac:chgData name="Adela Blahová" userId="885c6746-66d5-4a74-a36a-2169dd70afb5" providerId="ADAL" clId="{9CE0DFA2-3747-46F5-87EA-98CFA1052FD9}" dt="2024-01-10T14:58:51.758" v="1828" actId="700"/>
          <ac:spMkLst>
            <pc:docMk/>
            <pc:sldMk cId="240716941" sldId="274"/>
            <ac:spMk id="2" creationId="{00000000-0000-0000-0000-000000000000}"/>
          </ac:spMkLst>
        </pc:spChg>
        <pc:spChg chg="mod ord">
          <ac:chgData name="Adela Blahová" userId="885c6746-66d5-4a74-a36a-2169dd70afb5" providerId="ADAL" clId="{9CE0DFA2-3747-46F5-87EA-98CFA1052FD9}" dt="2024-01-10T14:58:51.758" v="1828" actId="700"/>
          <ac:spMkLst>
            <pc:docMk/>
            <pc:sldMk cId="240716941" sldId="274"/>
            <ac:spMk id="3" creationId="{00000000-0000-0000-0000-000000000000}"/>
          </ac:spMkLst>
        </pc:spChg>
        <pc:spChg chg="del">
          <ac:chgData name="Adela Blahová" userId="885c6746-66d5-4a74-a36a-2169dd70afb5" providerId="ADAL" clId="{9CE0DFA2-3747-46F5-87EA-98CFA1052FD9}" dt="2024-01-10T14:55:08.861" v="1819"/>
          <ac:spMkLst>
            <pc:docMk/>
            <pc:sldMk cId="240716941" sldId="274"/>
            <ac:spMk id="4" creationId="{00000000-0000-0000-0000-000000000000}"/>
          </ac:spMkLst>
        </pc:spChg>
        <pc:spChg chg="mod ord">
          <ac:chgData name="Adela Blahová" userId="885c6746-66d5-4a74-a36a-2169dd70afb5" providerId="ADAL" clId="{9CE0DFA2-3747-46F5-87EA-98CFA1052FD9}" dt="2024-01-10T14:58:51.758" v="1828" actId="700"/>
          <ac:spMkLst>
            <pc:docMk/>
            <pc:sldMk cId="240716941" sldId="274"/>
            <ac:spMk id="5" creationId="{00000000-0000-0000-0000-000000000000}"/>
          </ac:spMkLst>
        </pc:spChg>
        <pc:spChg chg="del mod">
          <ac:chgData name="Adela Blahová" userId="885c6746-66d5-4a74-a36a-2169dd70afb5" providerId="ADAL" clId="{9CE0DFA2-3747-46F5-87EA-98CFA1052FD9}" dt="2024-01-10T14:58:51.758" v="1828" actId="700"/>
          <ac:spMkLst>
            <pc:docMk/>
            <pc:sldMk cId="240716941" sldId="274"/>
            <ac:spMk id="6" creationId="{00000000-0000-0000-0000-000000000000}"/>
          </ac:spMkLst>
        </pc:spChg>
        <pc:picChg chg="add mod ord">
          <ac:chgData name="Adela Blahová" userId="885c6746-66d5-4a74-a36a-2169dd70afb5" providerId="ADAL" clId="{9CE0DFA2-3747-46F5-87EA-98CFA1052FD9}" dt="2024-01-10T14:58:51.758" v="1828" actId="700"/>
          <ac:picMkLst>
            <pc:docMk/>
            <pc:sldMk cId="240716941" sldId="274"/>
            <ac:picMk id="7" creationId="{9448E367-8712-AC4F-637E-F282B31F88CE}"/>
          </ac:picMkLst>
        </pc:picChg>
        <pc:picChg chg="add">
          <ac:chgData name="Adela Blahová" userId="885c6746-66d5-4a74-a36a-2169dd70afb5" providerId="ADAL" clId="{9CE0DFA2-3747-46F5-87EA-98CFA1052FD9}" dt="2024-01-10T14:55:27.838" v="1820"/>
          <ac:picMkLst>
            <pc:docMk/>
            <pc:sldMk cId="240716941" sldId="274"/>
            <ac:picMk id="8" creationId="{58377D83-AD66-0736-EC2F-DAD9E18C4BB8}"/>
          </ac:picMkLst>
        </pc:picChg>
        <pc:picChg chg="add mod">
          <ac:chgData name="Adela Blahová" userId="885c6746-66d5-4a74-a36a-2169dd70afb5" providerId="ADAL" clId="{9CE0DFA2-3747-46F5-87EA-98CFA1052FD9}" dt="2024-01-10T14:58:31.994" v="1827" actId="1076"/>
          <ac:picMkLst>
            <pc:docMk/>
            <pc:sldMk cId="240716941" sldId="274"/>
            <ac:picMk id="10" creationId="{C0C931FE-73CD-3EEF-6124-078F180B693A}"/>
          </ac:picMkLst>
        </pc:picChg>
      </pc:sldChg>
      <pc:sldChg chg="modSp mod">
        <pc:chgData name="Adela Blahová" userId="885c6746-66d5-4a74-a36a-2169dd70afb5" providerId="ADAL" clId="{9CE0DFA2-3747-46F5-87EA-98CFA1052FD9}" dt="2024-01-09T15:01:35.620" v="561" actId="20577"/>
        <pc:sldMkLst>
          <pc:docMk/>
          <pc:sldMk cId="3026952357" sldId="303"/>
        </pc:sldMkLst>
        <pc:spChg chg="mod">
          <ac:chgData name="Adela Blahová" userId="885c6746-66d5-4a74-a36a-2169dd70afb5" providerId="ADAL" clId="{9CE0DFA2-3747-46F5-87EA-98CFA1052FD9}" dt="2024-01-09T15:01:35.620" v="561" actId="20577"/>
          <ac:spMkLst>
            <pc:docMk/>
            <pc:sldMk cId="3026952357" sldId="303"/>
            <ac:spMk id="5" creationId="{00000000-0000-0000-0000-000000000000}"/>
          </ac:spMkLst>
        </pc:spChg>
        <pc:spChg chg="mod">
          <ac:chgData name="Adela Blahová" userId="885c6746-66d5-4a74-a36a-2169dd70afb5" providerId="ADAL" clId="{9CE0DFA2-3747-46F5-87EA-98CFA1052FD9}" dt="2024-01-09T14:54:17.541" v="519" actId="1076"/>
          <ac:spMkLst>
            <pc:docMk/>
            <pc:sldMk cId="3026952357" sldId="303"/>
            <ac:spMk id="6" creationId="{00000000-0000-0000-0000-000000000000}"/>
          </ac:spMkLst>
        </pc:spChg>
      </pc:sldChg>
      <pc:sldChg chg="addSp delSp modSp mod">
        <pc:chgData name="Adela Blahová" userId="885c6746-66d5-4a74-a36a-2169dd70afb5" providerId="ADAL" clId="{9CE0DFA2-3747-46F5-87EA-98CFA1052FD9}" dt="2024-01-11T15:08:47.558" v="2160" actId="113"/>
        <pc:sldMkLst>
          <pc:docMk/>
          <pc:sldMk cId="996465798" sldId="305"/>
        </pc:sldMkLst>
        <pc:spChg chg="mod">
          <ac:chgData name="Adela Blahová" userId="885c6746-66d5-4a74-a36a-2169dd70afb5" providerId="ADAL" clId="{9CE0DFA2-3747-46F5-87EA-98CFA1052FD9}" dt="2024-01-11T08:37:20.269" v="1966" actId="20577"/>
          <ac:spMkLst>
            <pc:docMk/>
            <pc:sldMk cId="996465798" sldId="305"/>
            <ac:spMk id="3" creationId="{00000000-0000-0000-0000-000000000000}"/>
          </ac:spMkLst>
        </pc:spChg>
        <pc:spChg chg="mod">
          <ac:chgData name="Adela Blahová" userId="885c6746-66d5-4a74-a36a-2169dd70afb5" providerId="ADAL" clId="{9CE0DFA2-3747-46F5-87EA-98CFA1052FD9}" dt="2024-01-11T15:03:58.696" v="2064" actId="20577"/>
          <ac:spMkLst>
            <pc:docMk/>
            <pc:sldMk cId="996465798" sldId="305"/>
            <ac:spMk id="4" creationId="{00000000-0000-0000-0000-000000000000}"/>
          </ac:spMkLst>
        </pc:spChg>
        <pc:spChg chg="del mod">
          <ac:chgData name="Adela Blahová" userId="885c6746-66d5-4a74-a36a-2169dd70afb5" providerId="ADAL" clId="{9CE0DFA2-3747-46F5-87EA-98CFA1052FD9}" dt="2024-01-11T08:45:16.796" v="1967" actId="931"/>
          <ac:spMkLst>
            <pc:docMk/>
            <pc:sldMk cId="996465798" sldId="305"/>
            <ac:spMk id="5" creationId="{00000000-0000-0000-0000-000000000000}"/>
          </ac:spMkLst>
        </pc:spChg>
        <pc:spChg chg="del">
          <ac:chgData name="Adela Blahová" userId="885c6746-66d5-4a74-a36a-2169dd70afb5" providerId="ADAL" clId="{9CE0DFA2-3747-46F5-87EA-98CFA1052FD9}" dt="2024-01-11T08:46:41.410" v="1977" actId="931"/>
          <ac:spMkLst>
            <pc:docMk/>
            <pc:sldMk cId="996465798" sldId="305"/>
            <ac:spMk id="6" creationId="{00000000-0000-0000-0000-000000000000}"/>
          </ac:spMkLst>
        </pc:spChg>
        <pc:spChg chg="del">
          <ac:chgData name="Adela Blahová" userId="885c6746-66d5-4a74-a36a-2169dd70afb5" providerId="ADAL" clId="{9CE0DFA2-3747-46F5-87EA-98CFA1052FD9}" dt="2024-01-11T08:46:59.926" v="1980" actId="931"/>
          <ac:spMkLst>
            <pc:docMk/>
            <pc:sldMk cId="996465798" sldId="305"/>
            <ac:spMk id="7" creationId="{00000000-0000-0000-0000-000000000000}"/>
          </ac:spMkLst>
        </pc:spChg>
        <pc:spChg chg="mod">
          <ac:chgData name="Adela Blahová" userId="885c6746-66d5-4a74-a36a-2169dd70afb5" providerId="ADAL" clId="{9CE0DFA2-3747-46F5-87EA-98CFA1052FD9}" dt="2024-01-11T09:28:35.061" v="2010" actId="20577"/>
          <ac:spMkLst>
            <pc:docMk/>
            <pc:sldMk cId="996465798" sldId="305"/>
            <ac:spMk id="8" creationId="{00000000-0000-0000-0000-000000000000}"/>
          </ac:spMkLst>
        </pc:spChg>
        <pc:spChg chg="mod">
          <ac:chgData name="Adela Blahová" userId="885c6746-66d5-4a74-a36a-2169dd70afb5" providerId="ADAL" clId="{9CE0DFA2-3747-46F5-87EA-98CFA1052FD9}" dt="2024-01-11T08:36:53.792" v="1938" actId="122"/>
          <ac:spMkLst>
            <pc:docMk/>
            <pc:sldMk cId="996465798" sldId="305"/>
            <ac:spMk id="9" creationId="{00000000-0000-0000-0000-000000000000}"/>
          </ac:spMkLst>
        </pc:spChg>
        <pc:spChg chg="mod">
          <ac:chgData name="Adela Blahová" userId="885c6746-66d5-4a74-a36a-2169dd70afb5" providerId="ADAL" clId="{9CE0DFA2-3747-46F5-87EA-98CFA1052FD9}" dt="2024-01-11T09:24:33.910" v="1995" actId="20577"/>
          <ac:spMkLst>
            <pc:docMk/>
            <pc:sldMk cId="996465798" sldId="305"/>
            <ac:spMk id="10" creationId="{00000000-0000-0000-0000-000000000000}"/>
          </ac:spMkLst>
        </pc:spChg>
        <pc:spChg chg="mod">
          <ac:chgData name="Adela Blahová" userId="885c6746-66d5-4a74-a36a-2169dd70afb5" providerId="ADAL" clId="{9CE0DFA2-3747-46F5-87EA-98CFA1052FD9}" dt="2024-01-11T15:08:47.558" v="2160" actId="113"/>
          <ac:spMkLst>
            <pc:docMk/>
            <pc:sldMk cId="996465798" sldId="305"/>
            <ac:spMk id="11" creationId="{00000000-0000-0000-0000-000000000000}"/>
          </ac:spMkLst>
        </pc:spChg>
        <pc:spChg chg="mod">
          <ac:chgData name="Adela Blahová" userId="885c6746-66d5-4a74-a36a-2169dd70afb5" providerId="ADAL" clId="{9CE0DFA2-3747-46F5-87EA-98CFA1052FD9}" dt="2024-01-11T15:08:34.141" v="2158"/>
          <ac:spMkLst>
            <pc:docMk/>
            <pc:sldMk cId="996465798" sldId="305"/>
            <ac:spMk id="12" creationId="{00000000-0000-0000-0000-000000000000}"/>
          </ac:spMkLst>
        </pc:spChg>
        <pc:spChg chg="del">
          <ac:chgData name="Adela Blahová" userId="885c6746-66d5-4a74-a36a-2169dd70afb5" providerId="ADAL" clId="{9CE0DFA2-3747-46F5-87EA-98CFA1052FD9}" dt="2024-01-11T08:35:50.793" v="1846" actId="478"/>
          <ac:spMkLst>
            <pc:docMk/>
            <pc:sldMk cId="996465798" sldId="305"/>
            <ac:spMk id="13" creationId="{00000000-0000-0000-0000-000000000000}"/>
          </ac:spMkLst>
        </pc:spChg>
        <pc:spChg chg="add del mod">
          <ac:chgData name="Adela Blahová" userId="885c6746-66d5-4a74-a36a-2169dd70afb5" providerId="ADAL" clId="{9CE0DFA2-3747-46F5-87EA-98CFA1052FD9}" dt="2024-01-11T08:46:16.633" v="1972" actId="931"/>
          <ac:spMkLst>
            <pc:docMk/>
            <pc:sldMk cId="996465798" sldId="305"/>
            <ac:spMk id="17" creationId="{2258CD4B-D65A-DE56-C50F-2CEBDF236066}"/>
          </ac:spMkLst>
        </pc:spChg>
        <pc:spChg chg="mod">
          <ac:chgData name="Adela Blahová" userId="885c6746-66d5-4a74-a36a-2169dd70afb5" providerId="ADAL" clId="{9CE0DFA2-3747-46F5-87EA-98CFA1052FD9}" dt="2024-01-11T08:47:03.901" v="1984" actId="1076"/>
          <ac:spMkLst>
            <pc:docMk/>
            <pc:sldMk cId="996465798" sldId="305"/>
            <ac:spMk id="27" creationId="{00000000-0000-0000-0000-000000000000}"/>
          </ac:spMkLst>
        </pc:spChg>
        <pc:graphicFrameChg chg="add del mod modGraphic">
          <ac:chgData name="Adela Blahová" userId="885c6746-66d5-4a74-a36a-2169dd70afb5" providerId="ADAL" clId="{9CE0DFA2-3747-46F5-87EA-98CFA1052FD9}" dt="2024-01-11T15:07:15.551" v="2126" actId="478"/>
          <ac:graphicFrameMkLst>
            <pc:docMk/>
            <pc:sldMk cId="996465798" sldId="305"/>
            <ac:graphicFrameMk id="37" creationId="{76DD32CC-7DCA-B07E-E851-2F840DA4F113}"/>
          </ac:graphicFrameMkLst>
        </pc:graphicFrameChg>
        <pc:graphicFrameChg chg="add del mod modGraphic">
          <ac:chgData name="Adela Blahová" userId="885c6746-66d5-4a74-a36a-2169dd70afb5" providerId="ADAL" clId="{9CE0DFA2-3747-46F5-87EA-98CFA1052FD9}" dt="2024-01-11T15:07:07.798" v="2123" actId="478"/>
          <ac:graphicFrameMkLst>
            <pc:docMk/>
            <pc:sldMk cId="996465798" sldId="305"/>
            <ac:graphicFrameMk id="38" creationId="{7D53631C-4A70-248D-3315-71DD4345208B}"/>
          </ac:graphicFrameMkLst>
        </pc:graphicFrameChg>
        <pc:graphicFrameChg chg="add del mod modGraphic">
          <ac:chgData name="Adela Blahová" userId="885c6746-66d5-4a74-a36a-2169dd70afb5" providerId="ADAL" clId="{9CE0DFA2-3747-46F5-87EA-98CFA1052FD9}" dt="2024-01-11T15:06:59.638" v="2120" actId="478"/>
          <ac:graphicFrameMkLst>
            <pc:docMk/>
            <pc:sldMk cId="996465798" sldId="305"/>
            <ac:graphicFrameMk id="39" creationId="{B8410A5E-F77B-6586-0066-7F010FA10B78}"/>
          </ac:graphicFrameMkLst>
        </pc:graphicFrameChg>
        <pc:graphicFrameChg chg="add del mod modGraphic">
          <ac:chgData name="Adela Blahová" userId="885c6746-66d5-4a74-a36a-2169dd70afb5" providerId="ADAL" clId="{9CE0DFA2-3747-46F5-87EA-98CFA1052FD9}" dt="2024-01-11T15:05:06.974" v="2079" actId="478"/>
          <ac:graphicFrameMkLst>
            <pc:docMk/>
            <pc:sldMk cId="996465798" sldId="305"/>
            <ac:graphicFrameMk id="40" creationId="{A69F317B-E478-7BCE-E6E4-5E3889F557E8}"/>
          </ac:graphicFrameMkLst>
        </pc:graphicFrameChg>
        <pc:picChg chg="add del mod">
          <ac:chgData name="Adela Blahová" userId="885c6746-66d5-4a74-a36a-2169dd70afb5" providerId="ADAL" clId="{9CE0DFA2-3747-46F5-87EA-98CFA1052FD9}" dt="2024-01-11T08:45:31.962" v="1971" actId="478"/>
          <ac:picMkLst>
            <pc:docMk/>
            <pc:sldMk cId="996465798" sldId="305"/>
            <ac:picMk id="15" creationId="{7E7005D5-B631-0D22-E9E6-761F7337A131}"/>
          </ac:picMkLst>
        </pc:picChg>
        <pc:picChg chg="add mod">
          <ac:chgData name="Adela Blahová" userId="885c6746-66d5-4a74-a36a-2169dd70afb5" providerId="ADAL" clId="{9CE0DFA2-3747-46F5-87EA-98CFA1052FD9}" dt="2024-01-11T08:46:34.552" v="1976" actId="1076"/>
          <ac:picMkLst>
            <pc:docMk/>
            <pc:sldMk cId="996465798" sldId="305"/>
            <ac:picMk id="19" creationId="{DE3A37B4-5000-E265-5973-41F0BDF639CE}"/>
          </ac:picMkLst>
        </pc:picChg>
        <pc:picChg chg="add mod">
          <ac:chgData name="Adela Blahová" userId="885c6746-66d5-4a74-a36a-2169dd70afb5" providerId="ADAL" clId="{9CE0DFA2-3747-46F5-87EA-98CFA1052FD9}" dt="2024-01-11T08:46:42.300" v="1979" actId="962"/>
          <ac:picMkLst>
            <pc:docMk/>
            <pc:sldMk cId="996465798" sldId="305"/>
            <ac:picMk id="21" creationId="{FD385D6F-AD58-6FC6-EEA0-F8D91576D8CB}"/>
          </ac:picMkLst>
        </pc:picChg>
        <pc:picChg chg="add mod">
          <ac:chgData name="Adela Blahová" userId="885c6746-66d5-4a74-a36a-2169dd70afb5" providerId="ADAL" clId="{9CE0DFA2-3747-46F5-87EA-98CFA1052FD9}" dt="2024-01-11T08:47:01.027" v="1982" actId="962"/>
          <ac:picMkLst>
            <pc:docMk/>
            <pc:sldMk cId="996465798" sldId="305"/>
            <ac:picMk id="23" creationId="{103C383C-A63B-2CE6-8AA9-34A88247A381}"/>
          </ac:picMkLst>
        </pc:picChg>
        <pc:picChg chg="add del mod">
          <ac:chgData name="Adela Blahová" userId="885c6746-66d5-4a74-a36a-2169dd70afb5" providerId="ADAL" clId="{9CE0DFA2-3747-46F5-87EA-98CFA1052FD9}" dt="2024-01-11T09:24:36.971" v="1996" actId="21"/>
          <ac:picMkLst>
            <pc:docMk/>
            <pc:sldMk cId="996465798" sldId="305"/>
            <ac:picMk id="28" creationId="{0646F103-6C73-2A14-6B5C-D3C4BE2F374E}"/>
          </ac:picMkLst>
        </pc:picChg>
        <pc:picChg chg="add del mod">
          <ac:chgData name="Adela Blahová" userId="885c6746-66d5-4a74-a36a-2169dd70afb5" providerId="ADAL" clId="{9CE0DFA2-3747-46F5-87EA-98CFA1052FD9}" dt="2024-01-11T09:26:45.895" v="2000" actId="21"/>
          <ac:picMkLst>
            <pc:docMk/>
            <pc:sldMk cId="996465798" sldId="305"/>
            <ac:picMk id="30" creationId="{5F3B3F4C-38B9-4186-AB43-E5D7D5F24AD7}"/>
          </ac:picMkLst>
        </pc:picChg>
        <pc:picChg chg="add del mod">
          <ac:chgData name="Adela Blahová" userId="885c6746-66d5-4a74-a36a-2169dd70afb5" providerId="ADAL" clId="{9CE0DFA2-3747-46F5-87EA-98CFA1052FD9}" dt="2024-01-11T09:27:03.098" v="2004" actId="21"/>
          <ac:picMkLst>
            <pc:docMk/>
            <pc:sldMk cId="996465798" sldId="305"/>
            <ac:picMk id="32" creationId="{2ABBF398-44A9-426B-62EB-32047BE4D242}"/>
          </ac:picMkLst>
        </pc:picChg>
        <pc:picChg chg="add del mod">
          <ac:chgData name="Adela Blahová" userId="885c6746-66d5-4a74-a36a-2169dd70afb5" providerId="ADAL" clId="{9CE0DFA2-3747-46F5-87EA-98CFA1052FD9}" dt="2024-01-11T09:27:23.441" v="2008" actId="21"/>
          <ac:picMkLst>
            <pc:docMk/>
            <pc:sldMk cId="996465798" sldId="305"/>
            <ac:picMk id="34" creationId="{1BA71E95-65A9-C3DC-8105-3B4E83C00800}"/>
          </ac:picMkLst>
        </pc:picChg>
        <pc:picChg chg="add mod">
          <ac:chgData name="Adela Blahová" userId="885c6746-66d5-4a74-a36a-2169dd70afb5" providerId="ADAL" clId="{9CE0DFA2-3747-46F5-87EA-98CFA1052FD9}" dt="2024-01-11T09:29:13.241" v="2019" actId="14100"/>
          <ac:picMkLst>
            <pc:docMk/>
            <pc:sldMk cId="996465798" sldId="305"/>
            <ac:picMk id="36" creationId="{CEF3E826-8D2F-547F-078C-5251EFBAD2A9}"/>
          </ac:picMkLst>
        </pc:picChg>
      </pc:sldChg>
      <pc:sldChg chg="modSp mod">
        <pc:chgData name="Adela Blahová" userId="885c6746-66d5-4a74-a36a-2169dd70afb5" providerId="ADAL" clId="{9CE0DFA2-3747-46F5-87EA-98CFA1052FD9}" dt="2024-01-09T14:52:31.350" v="518" actId="20577"/>
        <pc:sldMkLst>
          <pc:docMk/>
          <pc:sldMk cId="598788329" sldId="330"/>
        </pc:sldMkLst>
        <pc:spChg chg="mod">
          <ac:chgData name="Adela Blahová" userId="885c6746-66d5-4a74-a36a-2169dd70afb5" providerId="ADAL" clId="{9CE0DFA2-3747-46F5-87EA-98CFA1052FD9}" dt="2024-01-09T14:52:31.350" v="518" actId="20577"/>
          <ac:spMkLst>
            <pc:docMk/>
            <pc:sldMk cId="598788329" sldId="330"/>
            <ac:spMk id="18" creationId="{00000000-0000-0000-0000-000000000000}"/>
          </ac:spMkLst>
        </pc:spChg>
      </pc:sldChg>
      <pc:sldChg chg="addSp modSp mod">
        <pc:chgData name="Adela Blahová" userId="885c6746-66d5-4a74-a36a-2169dd70afb5" providerId="ADAL" clId="{9CE0DFA2-3747-46F5-87EA-98CFA1052FD9}" dt="2024-01-09T14:52:10.384" v="506" actId="20577"/>
        <pc:sldMkLst>
          <pc:docMk/>
          <pc:sldMk cId="1003765957" sldId="332"/>
        </pc:sldMkLst>
        <pc:spChg chg="mod">
          <ac:chgData name="Adela Blahová" userId="885c6746-66d5-4a74-a36a-2169dd70afb5" providerId="ADAL" clId="{9CE0DFA2-3747-46F5-87EA-98CFA1052FD9}" dt="2024-01-09T14:47:30.061" v="288" actId="20577"/>
          <ac:spMkLst>
            <pc:docMk/>
            <pc:sldMk cId="1003765957" sldId="332"/>
            <ac:spMk id="15" creationId="{00000000-0000-0000-0000-000000000000}"/>
          </ac:spMkLst>
        </pc:spChg>
        <pc:spChg chg="mod">
          <ac:chgData name="Adela Blahová" userId="885c6746-66d5-4a74-a36a-2169dd70afb5" providerId="ADAL" clId="{9CE0DFA2-3747-46F5-87EA-98CFA1052FD9}" dt="2024-01-09T14:45:13.834" v="235" actId="14100"/>
          <ac:spMkLst>
            <pc:docMk/>
            <pc:sldMk cId="1003765957" sldId="332"/>
            <ac:spMk id="16" creationId="{00000000-0000-0000-0000-000000000000}"/>
          </ac:spMkLst>
        </pc:spChg>
        <pc:spChg chg="mod">
          <ac:chgData name="Adela Blahová" userId="885c6746-66d5-4a74-a36a-2169dd70afb5" providerId="ADAL" clId="{9CE0DFA2-3747-46F5-87EA-98CFA1052FD9}" dt="2024-01-09T14:45:18.749" v="237" actId="14100"/>
          <ac:spMkLst>
            <pc:docMk/>
            <pc:sldMk cId="1003765957" sldId="332"/>
            <ac:spMk id="17" creationId="{00000000-0000-0000-0000-000000000000}"/>
          </ac:spMkLst>
        </pc:spChg>
        <pc:spChg chg="mod">
          <ac:chgData name="Adela Blahová" userId="885c6746-66d5-4a74-a36a-2169dd70afb5" providerId="ADAL" clId="{9CE0DFA2-3747-46F5-87EA-98CFA1052FD9}" dt="2024-01-09T14:51:59.477" v="494" actId="20577"/>
          <ac:spMkLst>
            <pc:docMk/>
            <pc:sldMk cId="1003765957" sldId="332"/>
            <ac:spMk id="18" creationId="{00000000-0000-0000-0000-000000000000}"/>
          </ac:spMkLst>
        </pc:spChg>
        <pc:spChg chg="mod">
          <ac:chgData name="Adela Blahová" userId="885c6746-66d5-4a74-a36a-2169dd70afb5" providerId="ADAL" clId="{9CE0DFA2-3747-46F5-87EA-98CFA1052FD9}" dt="2024-01-09T14:52:10.384" v="506" actId="20577"/>
          <ac:spMkLst>
            <pc:docMk/>
            <pc:sldMk cId="1003765957" sldId="332"/>
            <ac:spMk id="20" creationId="{00000000-0000-0000-0000-000000000000}"/>
          </ac:spMkLst>
        </pc:spChg>
        <pc:spChg chg="mod">
          <ac:chgData name="Adela Blahová" userId="885c6746-66d5-4a74-a36a-2169dd70afb5" providerId="ADAL" clId="{9CE0DFA2-3747-46F5-87EA-98CFA1052FD9}" dt="2024-01-09T14:48:06.379" v="291" actId="20577"/>
          <ac:spMkLst>
            <pc:docMk/>
            <pc:sldMk cId="1003765957" sldId="332"/>
            <ac:spMk id="23" creationId="{00000000-0000-0000-0000-000000000000}"/>
          </ac:spMkLst>
        </pc:spChg>
        <pc:spChg chg="mod">
          <ac:chgData name="Adela Blahová" userId="885c6746-66d5-4a74-a36a-2169dd70afb5" providerId="ADAL" clId="{9CE0DFA2-3747-46F5-87EA-98CFA1052FD9}" dt="2024-01-09T14:48:15.487" v="293" actId="20577"/>
          <ac:spMkLst>
            <pc:docMk/>
            <pc:sldMk cId="1003765957" sldId="332"/>
            <ac:spMk id="24" creationId="{00000000-0000-0000-0000-000000000000}"/>
          </ac:spMkLst>
        </pc:spChg>
        <pc:spChg chg="mod">
          <ac:chgData name="Adela Blahová" userId="885c6746-66d5-4a74-a36a-2169dd70afb5" providerId="ADAL" clId="{9CE0DFA2-3747-46F5-87EA-98CFA1052FD9}" dt="2024-01-09T14:46:08.772" v="254" actId="1076"/>
          <ac:spMkLst>
            <pc:docMk/>
            <pc:sldMk cId="1003765957" sldId="332"/>
            <ac:spMk id="27" creationId="{00000000-0000-0000-0000-000000000000}"/>
          </ac:spMkLst>
        </pc:spChg>
        <pc:picChg chg="add mod">
          <ac:chgData name="Adela Blahová" userId="885c6746-66d5-4a74-a36a-2169dd70afb5" providerId="ADAL" clId="{9CE0DFA2-3747-46F5-87EA-98CFA1052FD9}" dt="2024-01-09T14:46:04.863" v="251" actId="14100"/>
          <ac:picMkLst>
            <pc:docMk/>
            <pc:sldMk cId="1003765957" sldId="332"/>
            <ac:picMk id="4" creationId="{F0EDC939-6C15-7126-E854-43940675A461}"/>
          </ac:picMkLst>
        </pc:picChg>
      </pc:sldChg>
      <pc:sldChg chg="modSp mod">
        <pc:chgData name="Adela Blahová" userId="885c6746-66d5-4a74-a36a-2169dd70afb5" providerId="ADAL" clId="{9CE0DFA2-3747-46F5-87EA-98CFA1052FD9}" dt="2024-01-09T15:03:03.365" v="562" actId="1076"/>
        <pc:sldMkLst>
          <pc:docMk/>
          <pc:sldMk cId="1651522320" sldId="2497"/>
        </pc:sldMkLst>
        <pc:spChg chg="mod">
          <ac:chgData name="Adela Blahová" userId="885c6746-66d5-4a74-a36a-2169dd70afb5" providerId="ADAL" clId="{9CE0DFA2-3747-46F5-87EA-98CFA1052FD9}" dt="2024-01-09T15:03:03.365" v="562" actId="1076"/>
          <ac:spMkLst>
            <pc:docMk/>
            <pc:sldMk cId="1651522320" sldId="2497"/>
            <ac:spMk id="8" creationId="{00000000-0000-0000-0000-000000000000}"/>
          </ac:spMkLst>
        </pc:spChg>
      </pc:sldChg>
      <pc:sldChg chg="addSp delSp modSp mod">
        <pc:chgData name="Adela Blahová" userId="885c6746-66d5-4a74-a36a-2169dd70afb5" providerId="ADAL" clId="{9CE0DFA2-3747-46F5-87EA-98CFA1052FD9}" dt="2024-01-09T14:41:39.722" v="214" actId="1076"/>
        <pc:sldMkLst>
          <pc:docMk/>
          <pc:sldMk cId="1486186190" sldId="2505"/>
        </pc:sldMkLst>
        <pc:spChg chg="mod">
          <ac:chgData name="Adela Blahová" userId="885c6746-66d5-4a74-a36a-2169dd70afb5" providerId="ADAL" clId="{9CE0DFA2-3747-46F5-87EA-98CFA1052FD9}" dt="2024-01-09T14:32:44.546" v="202" actId="14100"/>
          <ac:spMkLst>
            <pc:docMk/>
            <pc:sldMk cId="1486186190" sldId="2505"/>
            <ac:spMk id="7" creationId="{00000000-0000-0000-0000-000000000000}"/>
          </ac:spMkLst>
        </pc:spChg>
        <pc:spChg chg="add del mod">
          <ac:chgData name="Adela Blahová" userId="885c6746-66d5-4a74-a36a-2169dd70afb5" providerId="ADAL" clId="{9CE0DFA2-3747-46F5-87EA-98CFA1052FD9}" dt="2024-01-09T14:37:19.516" v="209" actId="931"/>
          <ac:spMkLst>
            <pc:docMk/>
            <pc:sldMk cId="1486186190" sldId="2505"/>
            <ac:spMk id="9" creationId="{00000000-0000-0000-0000-000000000000}"/>
          </ac:spMkLst>
        </pc:spChg>
        <pc:picChg chg="add del mod">
          <ac:chgData name="Adela Blahová" userId="885c6746-66d5-4a74-a36a-2169dd70afb5" providerId="ADAL" clId="{9CE0DFA2-3747-46F5-87EA-98CFA1052FD9}" dt="2024-01-09T14:31:49.848" v="173" actId="931"/>
          <ac:picMkLst>
            <pc:docMk/>
            <pc:sldMk cId="1486186190" sldId="2505"/>
            <ac:picMk id="4" creationId="{6FACF586-DDF3-0A4F-0282-9DB648ECA2AB}"/>
          </ac:picMkLst>
        </pc:picChg>
        <pc:picChg chg="add del mod">
          <ac:chgData name="Adela Blahová" userId="885c6746-66d5-4a74-a36a-2169dd70afb5" providerId="ADAL" clId="{9CE0DFA2-3747-46F5-87EA-98CFA1052FD9}" dt="2024-01-09T14:35:29.016" v="208" actId="931"/>
          <ac:picMkLst>
            <pc:docMk/>
            <pc:sldMk cId="1486186190" sldId="2505"/>
            <ac:picMk id="6" creationId="{CD89DAD1-C01C-06FE-59D9-79C7529E2AC7}"/>
          </ac:picMkLst>
        </pc:picChg>
        <pc:picChg chg="add mod">
          <ac:chgData name="Adela Blahová" userId="885c6746-66d5-4a74-a36a-2169dd70afb5" providerId="ADAL" clId="{9CE0DFA2-3747-46F5-87EA-98CFA1052FD9}" dt="2024-01-09T14:41:39.722" v="214" actId="1076"/>
          <ac:picMkLst>
            <pc:docMk/>
            <pc:sldMk cId="1486186190" sldId="2505"/>
            <ac:picMk id="12" creationId="{233B12F6-819A-EF2A-AB4B-5CBD95329A23}"/>
          </ac:picMkLst>
        </pc:picChg>
      </pc:sldChg>
      <pc:sldChg chg="addSp delSp modSp mod">
        <pc:chgData name="Adela Blahová" userId="885c6746-66d5-4a74-a36a-2169dd70afb5" providerId="ADAL" clId="{9CE0DFA2-3747-46F5-87EA-98CFA1052FD9}" dt="2024-01-11T15:13:05.990" v="2207" actId="1076"/>
        <pc:sldMkLst>
          <pc:docMk/>
          <pc:sldMk cId="1159440609" sldId="2516"/>
        </pc:sldMkLst>
        <pc:spChg chg="mod">
          <ac:chgData name="Adela Blahová" userId="885c6746-66d5-4a74-a36a-2169dd70afb5" providerId="ADAL" clId="{9CE0DFA2-3747-46F5-87EA-98CFA1052FD9}" dt="2024-01-11T15:10:44.800" v="2189" actId="20577"/>
          <ac:spMkLst>
            <pc:docMk/>
            <pc:sldMk cId="1159440609" sldId="2516"/>
            <ac:spMk id="3" creationId="{00000000-0000-0000-0000-000000000000}"/>
          </ac:spMkLst>
        </pc:spChg>
        <pc:spChg chg="mod">
          <ac:chgData name="Adela Blahová" userId="885c6746-66d5-4a74-a36a-2169dd70afb5" providerId="ADAL" clId="{9CE0DFA2-3747-46F5-87EA-98CFA1052FD9}" dt="2024-01-11T15:12:47.208" v="2201" actId="6549"/>
          <ac:spMkLst>
            <pc:docMk/>
            <pc:sldMk cId="1159440609" sldId="2516"/>
            <ac:spMk id="4" creationId="{00000000-0000-0000-0000-000000000000}"/>
          </ac:spMkLst>
        </pc:spChg>
        <pc:spChg chg="add mod">
          <ac:chgData name="Adela Blahová" userId="885c6746-66d5-4a74-a36a-2169dd70afb5" providerId="ADAL" clId="{9CE0DFA2-3747-46F5-87EA-98CFA1052FD9}" dt="2024-01-11T15:13:05.990" v="2207" actId="1076"/>
          <ac:spMkLst>
            <pc:docMk/>
            <pc:sldMk cId="1159440609" sldId="2516"/>
            <ac:spMk id="6" creationId="{DC9CDCDC-9848-13AA-39F6-A5872ED1628C}"/>
          </ac:spMkLst>
        </pc:spChg>
        <pc:spChg chg="mod">
          <ac:chgData name="Adela Blahová" userId="885c6746-66d5-4a74-a36a-2169dd70afb5" providerId="ADAL" clId="{9CE0DFA2-3747-46F5-87EA-98CFA1052FD9}" dt="2024-01-11T15:12:45.100" v="2200" actId="6549"/>
          <ac:spMkLst>
            <pc:docMk/>
            <pc:sldMk cId="1159440609" sldId="2516"/>
            <ac:spMk id="8" creationId="{00000000-0000-0000-0000-000000000000}"/>
          </ac:spMkLst>
        </pc:spChg>
        <pc:spChg chg="add del mod">
          <ac:chgData name="Adela Blahová" userId="885c6746-66d5-4a74-a36a-2169dd70afb5" providerId="ADAL" clId="{9CE0DFA2-3747-46F5-87EA-98CFA1052FD9}" dt="2024-01-11T15:12:42.030" v="2199" actId="21"/>
          <ac:spMkLst>
            <pc:docMk/>
            <pc:sldMk cId="1159440609" sldId="2516"/>
            <ac:spMk id="13" creationId="{414B08E8-2EF8-6D2C-1186-6FA642F71406}"/>
          </ac:spMkLst>
        </pc:spChg>
        <pc:spChg chg="mod">
          <ac:chgData name="Adela Blahová" userId="885c6746-66d5-4a74-a36a-2169dd70afb5" providerId="ADAL" clId="{9CE0DFA2-3747-46F5-87EA-98CFA1052FD9}" dt="2024-01-11T15:12:11.904" v="2195" actId="1076"/>
          <ac:spMkLst>
            <pc:docMk/>
            <pc:sldMk cId="1159440609" sldId="2516"/>
            <ac:spMk id="27" creationId="{00000000-0000-0000-0000-000000000000}"/>
          </ac:spMkLst>
        </pc:spChg>
        <pc:picChg chg="del">
          <ac:chgData name="Adela Blahová" userId="885c6746-66d5-4a74-a36a-2169dd70afb5" providerId="ADAL" clId="{9CE0DFA2-3747-46F5-87EA-98CFA1052FD9}" dt="2024-01-11T15:12:32.910" v="2198" actId="21"/>
          <ac:picMkLst>
            <pc:docMk/>
            <pc:sldMk cId="1159440609" sldId="2516"/>
            <ac:picMk id="19" creationId="{DE3A37B4-5000-E265-5973-41F0BDF639CE}"/>
          </ac:picMkLst>
        </pc:picChg>
        <pc:picChg chg="del">
          <ac:chgData name="Adela Blahová" userId="885c6746-66d5-4a74-a36a-2169dd70afb5" providerId="ADAL" clId="{9CE0DFA2-3747-46F5-87EA-98CFA1052FD9}" dt="2024-01-11T15:12:18.002" v="2196" actId="21"/>
          <ac:picMkLst>
            <pc:docMk/>
            <pc:sldMk cId="1159440609" sldId="2516"/>
            <ac:picMk id="21" creationId="{FD385D6F-AD58-6FC6-EEA0-F8D91576D8CB}"/>
          </ac:picMkLst>
        </pc:picChg>
        <pc:picChg chg="mod">
          <ac:chgData name="Adela Blahová" userId="885c6746-66d5-4a74-a36a-2169dd70afb5" providerId="ADAL" clId="{9CE0DFA2-3747-46F5-87EA-98CFA1052FD9}" dt="2024-01-11T15:13:03.189" v="2206" actId="14100"/>
          <ac:picMkLst>
            <pc:docMk/>
            <pc:sldMk cId="1159440609" sldId="2516"/>
            <ac:picMk id="36" creationId="{CEF3E826-8D2F-547F-078C-5251EFBAD2A9}"/>
          </ac:picMkLst>
        </pc:picChg>
      </pc:sldChg>
    </pc:docChg>
  </pc:docChgLst>
  <pc:docChgLst>
    <pc:chgData name="Iveta Hrkeľová" userId="9264a7d3-e465-43b7-a7a2-c52a2da91a18" providerId="ADAL" clId="{9F2EDA1F-1FF7-4EB5-8462-525048172FE6}"/>
    <pc:docChg chg="undo custSel addSld delSld modSld sldOrd modSection">
      <pc:chgData name="Iveta Hrkeľová" userId="9264a7d3-e465-43b7-a7a2-c52a2da91a18" providerId="ADAL" clId="{9F2EDA1F-1FF7-4EB5-8462-525048172FE6}" dt="2024-01-15T15:42:46.273" v="670"/>
      <pc:docMkLst>
        <pc:docMk/>
      </pc:docMkLst>
      <pc:sldChg chg="modSp mod">
        <pc:chgData name="Iveta Hrkeľová" userId="9264a7d3-e465-43b7-a7a2-c52a2da91a18" providerId="ADAL" clId="{9F2EDA1F-1FF7-4EB5-8462-525048172FE6}" dt="2024-01-15T15:18:52.297" v="548" actId="1076"/>
        <pc:sldMkLst>
          <pc:docMk/>
          <pc:sldMk cId="3620438475" sldId="268"/>
        </pc:sldMkLst>
        <pc:picChg chg="mod modCrop">
          <ac:chgData name="Iveta Hrkeľová" userId="9264a7d3-e465-43b7-a7a2-c52a2da91a18" providerId="ADAL" clId="{9F2EDA1F-1FF7-4EB5-8462-525048172FE6}" dt="2024-01-15T15:18:52.297" v="548" actId="1076"/>
          <ac:picMkLst>
            <pc:docMk/>
            <pc:sldMk cId="3620438475" sldId="268"/>
            <ac:picMk id="7" creationId="{00000000-0000-0000-0000-000000000000}"/>
          </ac:picMkLst>
        </pc:picChg>
      </pc:sldChg>
      <pc:sldChg chg="modSp mod">
        <pc:chgData name="Iveta Hrkeľová" userId="9264a7d3-e465-43b7-a7a2-c52a2da91a18" providerId="ADAL" clId="{9F2EDA1F-1FF7-4EB5-8462-525048172FE6}" dt="2024-01-15T14:59:55.478" v="130" actId="1076"/>
        <pc:sldMkLst>
          <pc:docMk/>
          <pc:sldMk cId="420188167" sldId="269"/>
        </pc:sldMkLst>
        <pc:picChg chg="mod">
          <ac:chgData name="Iveta Hrkeľová" userId="9264a7d3-e465-43b7-a7a2-c52a2da91a18" providerId="ADAL" clId="{9F2EDA1F-1FF7-4EB5-8462-525048172FE6}" dt="2024-01-15T14:59:55.478" v="130" actId="1076"/>
          <ac:picMkLst>
            <pc:docMk/>
            <pc:sldMk cId="420188167" sldId="269"/>
            <ac:picMk id="5" creationId="{00000000-0000-0000-0000-000000000000}"/>
          </ac:picMkLst>
        </pc:picChg>
      </pc:sldChg>
      <pc:sldChg chg="addSp modSp del mod setBg">
        <pc:chgData name="Iveta Hrkeľová" userId="9264a7d3-e465-43b7-a7a2-c52a2da91a18" providerId="ADAL" clId="{9F2EDA1F-1FF7-4EB5-8462-525048172FE6}" dt="2024-01-15T15:42:36.630" v="667" actId="2696"/>
        <pc:sldMkLst>
          <pc:docMk/>
          <pc:sldMk cId="3500891996" sldId="294"/>
        </pc:sldMkLst>
        <pc:spChg chg="mod">
          <ac:chgData name="Iveta Hrkeľová" userId="9264a7d3-e465-43b7-a7a2-c52a2da91a18" providerId="ADAL" clId="{9F2EDA1F-1FF7-4EB5-8462-525048172FE6}" dt="2024-01-15T15:08:51.981" v="335" actId="207"/>
          <ac:spMkLst>
            <pc:docMk/>
            <pc:sldMk cId="3500891996" sldId="294"/>
            <ac:spMk id="4" creationId="{00000000-0000-0000-0000-000000000000}"/>
          </ac:spMkLst>
        </pc:spChg>
        <pc:picChg chg="add mod ord modCrop">
          <ac:chgData name="Iveta Hrkeľová" userId="9264a7d3-e465-43b7-a7a2-c52a2da91a18" providerId="ADAL" clId="{9F2EDA1F-1FF7-4EB5-8462-525048172FE6}" dt="2024-01-15T15:11:31.499" v="455" actId="1076"/>
          <ac:picMkLst>
            <pc:docMk/>
            <pc:sldMk cId="3500891996" sldId="294"/>
            <ac:picMk id="6" creationId="{E054E477-A6FD-09ED-7522-7C97184DB7ED}"/>
          </ac:picMkLst>
        </pc:picChg>
      </pc:sldChg>
      <pc:sldChg chg="addSp delSp modSp mod">
        <pc:chgData name="Iveta Hrkeľová" userId="9264a7d3-e465-43b7-a7a2-c52a2da91a18" providerId="ADAL" clId="{9F2EDA1F-1FF7-4EB5-8462-525048172FE6}" dt="2024-01-15T15:39:02.509" v="640" actId="14100"/>
        <pc:sldMkLst>
          <pc:docMk/>
          <pc:sldMk cId="996465798" sldId="305"/>
        </pc:sldMkLst>
        <pc:spChg chg="mod">
          <ac:chgData name="Iveta Hrkeľová" userId="9264a7d3-e465-43b7-a7a2-c52a2da91a18" providerId="ADAL" clId="{9F2EDA1F-1FF7-4EB5-8462-525048172FE6}" dt="2024-01-15T15:38:24.041" v="631" actId="1076"/>
          <ac:spMkLst>
            <pc:docMk/>
            <pc:sldMk cId="996465798" sldId="305"/>
            <ac:spMk id="4" creationId="{00000000-0000-0000-0000-000000000000}"/>
          </ac:spMkLst>
        </pc:spChg>
        <pc:spChg chg="add del mod">
          <ac:chgData name="Iveta Hrkeľová" userId="9264a7d3-e465-43b7-a7a2-c52a2da91a18" providerId="ADAL" clId="{9F2EDA1F-1FF7-4EB5-8462-525048172FE6}" dt="2024-01-15T15:29:48.040" v="600" actId="478"/>
          <ac:spMkLst>
            <pc:docMk/>
            <pc:sldMk cId="996465798" sldId="305"/>
            <ac:spMk id="5" creationId="{1DB949F0-DB1A-D556-DFAA-E48569EDF2C2}"/>
          </ac:spMkLst>
        </pc:spChg>
        <pc:spChg chg="add mod">
          <ac:chgData name="Iveta Hrkeľová" userId="9264a7d3-e465-43b7-a7a2-c52a2da91a18" providerId="ADAL" clId="{9F2EDA1F-1FF7-4EB5-8462-525048172FE6}" dt="2024-01-15T15:30:46.352" v="607" actId="2085"/>
          <ac:spMkLst>
            <pc:docMk/>
            <pc:sldMk cId="996465798" sldId="305"/>
            <ac:spMk id="7" creationId="{71B02FBF-B0EE-DFEF-042C-793A9C4146E8}"/>
          </ac:spMkLst>
        </pc:spChg>
        <pc:spChg chg="del mod">
          <ac:chgData name="Iveta Hrkeľová" userId="9264a7d3-e465-43b7-a7a2-c52a2da91a18" providerId="ADAL" clId="{9F2EDA1F-1FF7-4EB5-8462-525048172FE6}" dt="2024-01-15T15:38:29.703" v="633" actId="478"/>
          <ac:spMkLst>
            <pc:docMk/>
            <pc:sldMk cId="996465798" sldId="305"/>
            <ac:spMk id="8" creationId="{00000000-0000-0000-0000-000000000000}"/>
          </ac:spMkLst>
        </pc:spChg>
        <pc:spChg chg="add del mod">
          <ac:chgData name="Iveta Hrkeľová" userId="9264a7d3-e465-43b7-a7a2-c52a2da91a18" providerId="ADAL" clId="{9F2EDA1F-1FF7-4EB5-8462-525048172FE6}" dt="2024-01-15T15:32:34.523" v="609" actId="478"/>
          <ac:spMkLst>
            <pc:docMk/>
            <pc:sldMk cId="996465798" sldId="305"/>
            <ac:spMk id="14" creationId="{DB5D8283-782A-FA30-C920-115316141866}"/>
          </ac:spMkLst>
        </pc:spChg>
        <pc:spChg chg="add del mod">
          <ac:chgData name="Iveta Hrkeľová" userId="9264a7d3-e465-43b7-a7a2-c52a2da91a18" providerId="ADAL" clId="{9F2EDA1F-1FF7-4EB5-8462-525048172FE6}" dt="2024-01-15T15:33:14.853" v="614" actId="478"/>
          <ac:spMkLst>
            <pc:docMk/>
            <pc:sldMk cId="996465798" sldId="305"/>
            <ac:spMk id="15" creationId="{9F2545EF-3E96-AE21-2695-84CB55DE2450}"/>
          </ac:spMkLst>
        </pc:spChg>
        <pc:spChg chg="add mod">
          <ac:chgData name="Iveta Hrkeľová" userId="9264a7d3-e465-43b7-a7a2-c52a2da91a18" providerId="ADAL" clId="{9F2EDA1F-1FF7-4EB5-8462-525048172FE6}" dt="2024-01-15T15:39:02.509" v="640" actId="14100"/>
          <ac:spMkLst>
            <pc:docMk/>
            <pc:sldMk cId="996465798" sldId="305"/>
            <ac:spMk id="16" creationId="{710F22B1-8209-99D0-8B2B-0074F524EFA0}"/>
          </ac:spMkLst>
        </pc:spChg>
        <pc:spChg chg="add del mod">
          <ac:chgData name="Iveta Hrkeľová" userId="9264a7d3-e465-43b7-a7a2-c52a2da91a18" providerId="ADAL" clId="{9F2EDA1F-1FF7-4EB5-8462-525048172FE6}" dt="2024-01-15T15:38:40.117" v="636" actId="478"/>
          <ac:spMkLst>
            <pc:docMk/>
            <pc:sldMk cId="996465798" sldId="305"/>
            <ac:spMk id="18" creationId="{F5AD1B93-D21C-F13A-9756-A7F7A0B3191A}"/>
          </ac:spMkLst>
        </pc:spChg>
        <pc:spChg chg="mod">
          <ac:chgData name="Iveta Hrkeľová" userId="9264a7d3-e465-43b7-a7a2-c52a2da91a18" providerId="ADAL" clId="{9F2EDA1F-1FF7-4EB5-8462-525048172FE6}" dt="2024-01-15T15:32:38.679" v="610" actId="14100"/>
          <ac:spMkLst>
            <pc:docMk/>
            <pc:sldMk cId="996465798" sldId="305"/>
            <ac:spMk id="25" creationId="{00000000-0000-0000-0000-000000000000}"/>
          </ac:spMkLst>
        </pc:spChg>
        <pc:spChg chg="add del mod">
          <ac:chgData name="Iveta Hrkeľová" userId="9264a7d3-e465-43b7-a7a2-c52a2da91a18" providerId="ADAL" clId="{9F2EDA1F-1FF7-4EB5-8462-525048172FE6}" dt="2024-01-15T15:38:49.156" v="638" actId="14100"/>
          <ac:spMkLst>
            <pc:docMk/>
            <pc:sldMk cId="996465798" sldId="305"/>
            <ac:spMk id="27" creationId="{00000000-0000-0000-0000-000000000000}"/>
          </ac:spMkLst>
        </pc:spChg>
        <pc:picChg chg="add mod">
          <ac:chgData name="Iveta Hrkeľová" userId="9264a7d3-e465-43b7-a7a2-c52a2da91a18" providerId="ADAL" clId="{9F2EDA1F-1FF7-4EB5-8462-525048172FE6}" dt="2024-01-15T15:21:46.059" v="565"/>
          <ac:picMkLst>
            <pc:docMk/>
            <pc:sldMk cId="996465798" sldId="305"/>
            <ac:picMk id="6" creationId="{32B0AF21-85E9-01F5-7361-18B266A5F96E}"/>
          </ac:picMkLst>
        </pc:picChg>
        <pc:picChg chg="del">
          <ac:chgData name="Iveta Hrkeľová" userId="9264a7d3-e465-43b7-a7a2-c52a2da91a18" providerId="ADAL" clId="{9F2EDA1F-1FF7-4EB5-8462-525048172FE6}" dt="2024-01-15T15:32:30.378" v="608" actId="478"/>
          <ac:picMkLst>
            <pc:docMk/>
            <pc:sldMk cId="996465798" sldId="305"/>
            <ac:picMk id="21" creationId="{FD385D6F-AD58-6FC6-EEA0-F8D91576D8CB}"/>
          </ac:picMkLst>
        </pc:picChg>
        <pc:picChg chg="del mod ord">
          <ac:chgData name="Iveta Hrkeľová" userId="9264a7d3-e465-43b7-a7a2-c52a2da91a18" providerId="ADAL" clId="{9F2EDA1F-1FF7-4EB5-8462-525048172FE6}" dt="2024-01-15T15:23:07.781" v="579" actId="478"/>
          <ac:picMkLst>
            <pc:docMk/>
            <pc:sldMk cId="996465798" sldId="305"/>
            <ac:picMk id="36" creationId="{CEF3E826-8D2F-547F-078C-5251EFBAD2A9}"/>
          </ac:picMkLst>
        </pc:picChg>
      </pc:sldChg>
      <pc:sldChg chg="addSp delSp modSp mod">
        <pc:chgData name="Iveta Hrkeľová" userId="9264a7d3-e465-43b7-a7a2-c52a2da91a18" providerId="ADAL" clId="{9F2EDA1F-1FF7-4EB5-8462-525048172FE6}" dt="2024-01-15T15:11:42.939" v="456" actId="478"/>
        <pc:sldMkLst>
          <pc:docMk/>
          <pc:sldMk cId="3003861725" sldId="323"/>
        </pc:sldMkLst>
        <pc:picChg chg="add del mod ord">
          <ac:chgData name="Iveta Hrkeľová" userId="9264a7d3-e465-43b7-a7a2-c52a2da91a18" providerId="ADAL" clId="{9F2EDA1F-1FF7-4EB5-8462-525048172FE6}" dt="2024-01-15T15:11:42.939" v="456" actId="478"/>
          <ac:picMkLst>
            <pc:docMk/>
            <pc:sldMk cId="3003861725" sldId="323"/>
            <ac:picMk id="6" creationId="{7E18C817-0786-E19D-6684-5B92A88ED568}"/>
          </ac:picMkLst>
        </pc:picChg>
      </pc:sldChg>
      <pc:sldChg chg="addSp delSp modSp mod">
        <pc:chgData name="Iveta Hrkeľová" userId="9264a7d3-e465-43b7-a7a2-c52a2da91a18" providerId="ADAL" clId="{9F2EDA1F-1FF7-4EB5-8462-525048172FE6}" dt="2024-01-15T15:29:09.243" v="599" actId="207"/>
        <pc:sldMkLst>
          <pc:docMk/>
          <pc:sldMk cId="4157007380" sldId="2510"/>
        </pc:sldMkLst>
        <pc:spChg chg="mod">
          <ac:chgData name="Iveta Hrkeľová" userId="9264a7d3-e465-43b7-a7a2-c52a2da91a18" providerId="ADAL" clId="{9F2EDA1F-1FF7-4EB5-8462-525048172FE6}" dt="2024-01-15T15:29:09.243" v="599" actId="207"/>
          <ac:spMkLst>
            <pc:docMk/>
            <pc:sldMk cId="4157007380" sldId="2510"/>
            <ac:spMk id="35" creationId="{00000000-0000-0000-0000-000000000000}"/>
          </ac:spMkLst>
        </pc:spChg>
        <pc:picChg chg="add del mod modCrop">
          <ac:chgData name="Iveta Hrkeľová" userId="9264a7d3-e465-43b7-a7a2-c52a2da91a18" providerId="ADAL" clId="{9F2EDA1F-1FF7-4EB5-8462-525048172FE6}" dt="2024-01-15T15:26:36.005" v="595" actId="478"/>
          <ac:picMkLst>
            <pc:docMk/>
            <pc:sldMk cId="4157007380" sldId="2510"/>
            <ac:picMk id="4" creationId="{98929953-33D6-E772-2672-CD978ECA45D3}"/>
          </ac:picMkLst>
        </pc:picChg>
      </pc:sldChg>
      <pc:sldChg chg="modSp add del mod ord">
        <pc:chgData name="Iveta Hrkeľová" userId="9264a7d3-e465-43b7-a7a2-c52a2da91a18" providerId="ADAL" clId="{9F2EDA1F-1FF7-4EB5-8462-525048172FE6}" dt="2024-01-15T15:42:41.438" v="668" actId="2696"/>
        <pc:sldMkLst>
          <pc:docMk/>
          <pc:sldMk cId="2729686879" sldId="2519"/>
        </pc:sldMkLst>
        <pc:picChg chg="mod">
          <ac:chgData name="Iveta Hrkeľová" userId="9264a7d3-e465-43b7-a7a2-c52a2da91a18" providerId="ADAL" clId="{9F2EDA1F-1FF7-4EB5-8462-525048172FE6}" dt="2024-01-15T15:11:23.491" v="454"/>
          <ac:picMkLst>
            <pc:docMk/>
            <pc:sldMk cId="2729686879" sldId="2519"/>
            <ac:picMk id="5" creationId="{00000000-0000-0000-0000-000000000000}"/>
          </ac:picMkLst>
        </pc:picChg>
      </pc:sldChg>
      <pc:sldChg chg="addSp delSp modSp add mod ord">
        <pc:chgData name="Iveta Hrkeľová" userId="9264a7d3-e465-43b7-a7a2-c52a2da91a18" providerId="ADAL" clId="{9F2EDA1F-1FF7-4EB5-8462-525048172FE6}" dt="2024-01-15T15:42:46.273" v="670"/>
        <pc:sldMkLst>
          <pc:docMk/>
          <pc:sldMk cId="2792856037" sldId="2520"/>
        </pc:sldMkLst>
        <pc:spChg chg="del">
          <ac:chgData name="Iveta Hrkeľová" userId="9264a7d3-e465-43b7-a7a2-c52a2da91a18" providerId="ADAL" clId="{9F2EDA1F-1FF7-4EB5-8462-525048172FE6}" dt="2024-01-15T15:12:06.667" v="458" actId="478"/>
          <ac:spMkLst>
            <pc:docMk/>
            <pc:sldMk cId="2792856037" sldId="2520"/>
            <ac:spMk id="2" creationId="{00000000-0000-0000-0000-000000000000}"/>
          </ac:spMkLst>
        </pc:spChg>
        <pc:spChg chg="del">
          <ac:chgData name="Iveta Hrkeľová" userId="9264a7d3-e465-43b7-a7a2-c52a2da91a18" providerId="ADAL" clId="{9F2EDA1F-1FF7-4EB5-8462-525048172FE6}" dt="2024-01-15T15:12:09.859" v="459" actId="478"/>
          <ac:spMkLst>
            <pc:docMk/>
            <pc:sldMk cId="2792856037" sldId="2520"/>
            <ac:spMk id="3" creationId="{00000000-0000-0000-0000-000000000000}"/>
          </ac:spMkLst>
        </pc:spChg>
        <pc:spChg chg="add del mod">
          <ac:chgData name="Iveta Hrkeľová" userId="9264a7d3-e465-43b7-a7a2-c52a2da91a18" providerId="ADAL" clId="{9F2EDA1F-1FF7-4EB5-8462-525048172FE6}" dt="2024-01-15T15:12:14.879" v="461" actId="478"/>
          <ac:spMkLst>
            <pc:docMk/>
            <pc:sldMk cId="2792856037" sldId="2520"/>
            <ac:spMk id="6" creationId="{1419629B-A83D-4CCD-14FF-D39E33AEEBF4}"/>
          </ac:spMkLst>
        </pc:spChg>
        <pc:spChg chg="add del mod">
          <ac:chgData name="Iveta Hrkeľová" userId="9264a7d3-e465-43b7-a7a2-c52a2da91a18" providerId="ADAL" clId="{9F2EDA1F-1FF7-4EB5-8462-525048172FE6}" dt="2024-01-15T15:12:13.363" v="460" actId="478"/>
          <ac:spMkLst>
            <pc:docMk/>
            <pc:sldMk cId="2792856037" sldId="2520"/>
            <ac:spMk id="8" creationId="{DFDFA27C-D5E4-863C-DD0A-E9366006DB11}"/>
          </ac:spMkLst>
        </pc:spChg>
        <pc:spChg chg="add mod">
          <ac:chgData name="Iveta Hrkeľová" userId="9264a7d3-e465-43b7-a7a2-c52a2da91a18" providerId="ADAL" clId="{9F2EDA1F-1FF7-4EB5-8462-525048172FE6}" dt="2024-01-15T15:14:04.868" v="525" actId="207"/>
          <ac:spMkLst>
            <pc:docMk/>
            <pc:sldMk cId="2792856037" sldId="2520"/>
            <ac:spMk id="10" creationId="{A6C61F79-9FD2-81D9-4D66-981E11628B55}"/>
          </ac:spMkLst>
        </pc:spChg>
        <pc:picChg chg="add mod">
          <ac:chgData name="Iveta Hrkeľová" userId="9264a7d3-e465-43b7-a7a2-c52a2da91a18" providerId="ADAL" clId="{9F2EDA1F-1FF7-4EB5-8462-525048172FE6}" dt="2024-01-15T15:13:43.636" v="523" actId="29295"/>
          <ac:picMkLst>
            <pc:docMk/>
            <pc:sldMk cId="2792856037" sldId="2520"/>
            <ac:picMk id="9" creationId="{CFDBCFDB-32A2-81BE-73C4-46BE508807B4}"/>
          </ac:picMkLst>
        </pc:picChg>
      </pc:sldChg>
      <pc:sldChg chg="add">
        <pc:chgData name="Iveta Hrkeľová" userId="9264a7d3-e465-43b7-a7a2-c52a2da91a18" providerId="ADAL" clId="{9F2EDA1F-1FF7-4EB5-8462-525048172FE6}" dt="2024-01-15T15:19:03.725" v="549" actId="2890"/>
        <pc:sldMkLst>
          <pc:docMk/>
          <pc:sldMk cId="2969073957" sldId="2521"/>
        </pc:sldMkLst>
      </pc:sldChg>
      <pc:sldChg chg="addSp delSp modSp add mod">
        <pc:chgData name="Iveta Hrkeľová" userId="9264a7d3-e465-43b7-a7a2-c52a2da91a18" providerId="ADAL" clId="{9F2EDA1F-1FF7-4EB5-8462-525048172FE6}" dt="2024-01-15T15:40:40.695" v="666" actId="20577"/>
        <pc:sldMkLst>
          <pc:docMk/>
          <pc:sldMk cId="3369951686" sldId="2522"/>
        </pc:sldMkLst>
        <pc:spChg chg="mod">
          <ac:chgData name="Iveta Hrkeľová" userId="9264a7d3-e465-43b7-a7a2-c52a2da91a18" providerId="ADAL" clId="{9F2EDA1F-1FF7-4EB5-8462-525048172FE6}" dt="2024-01-15T15:39:54.651" v="644" actId="1076"/>
          <ac:spMkLst>
            <pc:docMk/>
            <pc:sldMk cId="3369951686" sldId="2522"/>
            <ac:spMk id="3" creationId="{00000000-0000-0000-0000-000000000000}"/>
          </ac:spMkLst>
        </pc:spChg>
        <pc:spChg chg="add del mod">
          <ac:chgData name="Iveta Hrkeľová" userId="9264a7d3-e465-43b7-a7a2-c52a2da91a18" providerId="ADAL" clId="{9F2EDA1F-1FF7-4EB5-8462-525048172FE6}" dt="2024-01-15T15:40:00.795" v="646" actId="478"/>
          <ac:spMkLst>
            <pc:docMk/>
            <pc:sldMk cId="3369951686" sldId="2522"/>
            <ac:spMk id="6" creationId="{71551E49-54A4-3D48-2AF6-DA17BCE6541E}"/>
          </ac:spMkLst>
        </pc:spChg>
        <pc:spChg chg="del mod">
          <ac:chgData name="Iveta Hrkeľová" userId="9264a7d3-e465-43b7-a7a2-c52a2da91a18" providerId="ADAL" clId="{9F2EDA1F-1FF7-4EB5-8462-525048172FE6}" dt="2024-01-15T15:40:17.827" v="654" actId="478"/>
          <ac:spMkLst>
            <pc:docMk/>
            <pc:sldMk cId="3369951686" sldId="2522"/>
            <ac:spMk id="9" creationId="{00000000-0000-0000-0000-000000000000}"/>
          </ac:spMkLst>
        </pc:spChg>
        <pc:spChg chg="del">
          <ac:chgData name="Iveta Hrkeľová" userId="9264a7d3-e465-43b7-a7a2-c52a2da91a18" providerId="ADAL" clId="{9F2EDA1F-1FF7-4EB5-8462-525048172FE6}" dt="2024-01-15T15:39:59.513" v="645" actId="478"/>
          <ac:spMkLst>
            <pc:docMk/>
            <pc:sldMk cId="3369951686" sldId="2522"/>
            <ac:spMk id="10" creationId="{00000000-0000-0000-0000-000000000000}"/>
          </ac:spMkLst>
        </pc:spChg>
        <pc:spChg chg="del mod">
          <ac:chgData name="Iveta Hrkeľová" userId="9264a7d3-e465-43b7-a7a2-c52a2da91a18" providerId="ADAL" clId="{9F2EDA1F-1FF7-4EB5-8462-525048172FE6}" dt="2024-01-15T15:40:26.057" v="657" actId="478"/>
          <ac:spMkLst>
            <pc:docMk/>
            <pc:sldMk cId="3369951686" sldId="2522"/>
            <ac:spMk id="11" creationId="{00000000-0000-0000-0000-000000000000}"/>
          </ac:spMkLst>
        </pc:spChg>
        <pc:spChg chg="del">
          <ac:chgData name="Iveta Hrkeľová" userId="9264a7d3-e465-43b7-a7a2-c52a2da91a18" providerId="ADAL" clId="{9F2EDA1F-1FF7-4EB5-8462-525048172FE6}" dt="2024-01-15T15:39:59.513" v="645" actId="478"/>
          <ac:spMkLst>
            <pc:docMk/>
            <pc:sldMk cId="3369951686" sldId="2522"/>
            <ac:spMk id="12" creationId="{00000000-0000-0000-0000-000000000000}"/>
          </ac:spMkLst>
        </pc:spChg>
        <pc:spChg chg="add del mod">
          <ac:chgData name="Iveta Hrkeľová" userId="9264a7d3-e465-43b7-a7a2-c52a2da91a18" providerId="ADAL" clId="{9F2EDA1F-1FF7-4EB5-8462-525048172FE6}" dt="2024-01-15T15:40:04.025" v="648" actId="478"/>
          <ac:spMkLst>
            <pc:docMk/>
            <pc:sldMk cId="3369951686" sldId="2522"/>
            <ac:spMk id="13" creationId="{D4905C94-99BB-802B-0014-9884570B9C80}"/>
          </ac:spMkLst>
        </pc:spChg>
        <pc:spChg chg="add del mod">
          <ac:chgData name="Iveta Hrkeľová" userId="9264a7d3-e465-43b7-a7a2-c52a2da91a18" providerId="ADAL" clId="{9F2EDA1F-1FF7-4EB5-8462-525048172FE6}" dt="2024-01-15T15:40:05.447" v="649" actId="478"/>
          <ac:spMkLst>
            <pc:docMk/>
            <pc:sldMk cId="3369951686" sldId="2522"/>
            <ac:spMk id="15" creationId="{9F6A3033-D099-C91A-A23C-EC571093ED12}"/>
          </ac:spMkLst>
        </pc:spChg>
        <pc:spChg chg="add del mod">
          <ac:chgData name="Iveta Hrkeľová" userId="9264a7d3-e465-43b7-a7a2-c52a2da91a18" providerId="ADAL" clId="{9F2EDA1F-1FF7-4EB5-8462-525048172FE6}" dt="2024-01-15T15:40:13.461" v="651" actId="478"/>
          <ac:spMkLst>
            <pc:docMk/>
            <pc:sldMk cId="3369951686" sldId="2522"/>
            <ac:spMk id="18" creationId="{BCBAB0B1-1275-D445-6765-9525539581FD}"/>
          </ac:spMkLst>
        </pc:spChg>
        <pc:spChg chg="add del mod">
          <ac:chgData name="Iveta Hrkeľová" userId="9264a7d3-e465-43b7-a7a2-c52a2da91a18" providerId="ADAL" clId="{9F2EDA1F-1FF7-4EB5-8462-525048172FE6}" dt="2024-01-15T15:40:26.057" v="657" actId="478"/>
          <ac:spMkLst>
            <pc:docMk/>
            <pc:sldMk cId="3369951686" sldId="2522"/>
            <ac:spMk id="21" creationId="{0B52229A-04A6-D9C0-4B07-FBCBDE0FE29F}"/>
          </ac:spMkLst>
        </pc:spChg>
        <pc:spChg chg="add del mod">
          <ac:chgData name="Iveta Hrkeľová" userId="9264a7d3-e465-43b7-a7a2-c52a2da91a18" providerId="ADAL" clId="{9F2EDA1F-1FF7-4EB5-8462-525048172FE6}" dt="2024-01-15T15:40:30.807" v="658" actId="478"/>
          <ac:spMkLst>
            <pc:docMk/>
            <pc:sldMk cId="3369951686" sldId="2522"/>
            <ac:spMk id="24" creationId="{E1F55CBB-6B6D-2AFA-34E6-4F73839C147E}"/>
          </ac:spMkLst>
        </pc:spChg>
        <pc:spChg chg="del">
          <ac:chgData name="Iveta Hrkeľová" userId="9264a7d3-e465-43b7-a7a2-c52a2da91a18" providerId="ADAL" clId="{9F2EDA1F-1FF7-4EB5-8462-525048172FE6}" dt="2024-01-15T15:40:15.050" v="652" actId="478"/>
          <ac:spMkLst>
            <pc:docMk/>
            <pc:sldMk cId="3369951686" sldId="2522"/>
            <ac:spMk id="25" creationId="{00000000-0000-0000-0000-000000000000}"/>
          </ac:spMkLst>
        </pc:spChg>
        <pc:spChg chg="del">
          <ac:chgData name="Iveta Hrkeľová" userId="9264a7d3-e465-43b7-a7a2-c52a2da91a18" providerId="ADAL" clId="{9F2EDA1F-1FF7-4EB5-8462-525048172FE6}" dt="2024-01-15T15:40:01.465" v="647" actId="478"/>
          <ac:spMkLst>
            <pc:docMk/>
            <pc:sldMk cId="3369951686" sldId="2522"/>
            <ac:spMk id="26" creationId="{00000000-0000-0000-0000-000000000000}"/>
          </ac:spMkLst>
        </pc:spChg>
        <pc:spChg chg="add mod">
          <ac:chgData name="Iveta Hrkeľová" userId="9264a7d3-e465-43b7-a7a2-c52a2da91a18" providerId="ADAL" clId="{9F2EDA1F-1FF7-4EB5-8462-525048172FE6}" dt="2024-01-15T15:40:40.695" v="666" actId="20577"/>
          <ac:spMkLst>
            <pc:docMk/>
            <pc:sldMk cId="3369951686" sldId="2522"/>
            <ac:spMk id="28" creationId="{8013AC56-C7C1-5CAE-A72C-3013E64E5D0D}"/>
          </ac:spMkLst>
        </pc:spChg>
        <pc:picChg chg="del">
          <ac:chgData name="Iveta Hrkeľová" userId="9264a7d3-e465-43b7-a7a2-c52a2da91a18" providerId="ADAL" clId="{9F2EDA1F-1FF7-4EB5-8462-525048172FE6}" dt="2024-01-15T15:39:59.513" v="645" actId="478"/>
          <ac:picMkLst>
            <pc:docMk/>
            <pc:sldMk cId="3369951686" sldId="2522"/>
            <ac:picMk id="19" creationId="{DE3A37B4-5000-E265-5973-41F0BDF639CE}"/>
          </ac:picMkLst>
        </pc:picChg>
        <pc:picChg chg="del">
          <ac:chgData name="Iveta Hrkeľová" userId="9264a7d3-e465-43b7-a7a2-c52a2da91a18" providerId="ADAL" clId="{9F2EDA1F-1FF7-4EB5-8462-525048172FE6}" dt="2024-01-15T15:39:59.513" v="645" actId="478"/>
          <ac:picMkLst>
            <pc:docMk/>
            <pc:sldMk cId="3369951686" sldId="2522"/>
            <ac:picMk id="23" creationId="{103C383C-A63B-2CE6-8AA9-34A88247A381}"/>
          </ac:picMkLst>
        </pc:picChg>
      </pc:sldChg>
    </pc:docChg>
  </pc:docChgLst>
  <pc:docChgLst>
    <pc:chgData name="Karolína Kundracíková" userId="72b94200-e030-47ad-b150-55f46e4009ed" providerId="ADAL" clId="{AEFEADED-C929-4092-ACBA-3457D38E252F}"/>
    <pc:docChg chg="undo custSel modSld">
      <pc:chgData name="Karolína Kundracíková" userId="72b94200-e030-47ad-b150-55f46e4009ed" providerId="ADAL" clId="{AEFEADED-C929-4092-ACBA-3457D38E252F}" dt="2024-01-26T10:58:43.190" v="7" actId="20577"/>
      <pc:docMkLst>
        <pc:docMk/>
      </pc:docMkLst>
      <pc:sldChg chg="modSp mod">
        <pc:chgData name="Karolína Kundracíková" userId="72b94200-e030-47ad-b150-55f46e4009ed" providerId="ADAL" clId="{AEFEADED-C929-4092-ACBA-3457D38E252F}" dt="2024-01-26T10:58:43.190" v="7" actId="20577"/>
        <pc:sldMkLst>
          <pc:docMk/>
          <pc:sldMk cId="312867645" sldId="291"/>
        </pc:sldMkLst>
        <pc:spChg chg="mod">
          <ac:chgData name="Karolína Kundracíková" userId="72b94200-e030-47ad-b150-55f46e4009ed" providerId="ADAL" clId="{AEFEADED-C929-4092-ACBA-3457D38E252F}" dt="2024-01-26T10:58:32.347" v="5" actId="1076"/>
          <ac:spMkLst>
            <pc:docMk/>
            <pc:sldMk cId="312867645" sldId="291"/>
            <ac:spMk id="9" creationId="{1FBFED58-4B6B-E743-94D4-B19119EA428E}"/>
          </ac:spMkLst>
        </pc:spChg>
        <pc:spChg chg="mod">
          <ac:chgData name="Karolína Kundracíková" userId="72b94200-e030-47ad-b150-55f46e4009ed" providerId="ADAL" clId="{AEFEADED-C929-4092-ACBA-3457D38E252F}" dt="2024-01-26T10:58:43.190" v="7" actId="20577"/>
          <ac:spMkLst>
            <pc:docMk/>
            <pc:sldMk cId="312867645" sldId="291"/>
            <ac:spMk id="11" creationId="{00000000-0000-0000-0000-000000000000}"/>
          </ac:spMkLst>
        </pc:spChg>
      </pc:sldChg>
      <pc:sldChg chg="modSp mod">
        <pc:chgData name="Karolína Kundracíková" userId="72b94200-e030-47ad-b150-55f46e4009ed" providerId="ADAL" clId="{AEFEADED-C929-4092-ACBA-3457D38E252F}" dt="2024-01-26T10:09:09.826" v="1" actId="1076"/>
        <pc:sldMkLst>
          <pc:docMk/>
          <pc:sldMk cId="3369951686" sldId="2522"/>
        </pc:sldMkLst>
        <pc:spChg chg="mod">
          <ac:chgData name="Karolína Kundracíková" userId="72b94200-e030-47ad-b150-55f46e4009ed" providerId="ADAL" clId="{AEFEADED-C929-4092-ACBA-3457D38E252F}" dt="2024-01-26T10:09:09.826" v="1" actId="1076"/>
          <ac:spMkLst>
            <pc:docMk/>
            <pc:sldMk cId="3369951686" sldId="2522"/>
            <ac:spMk id="14" creationId="{F8C85E59-2F8E-2677-9078-9ED254C926FC}"/>
          </ac:spMkLst>
        </pc:spChg>
      </pc:sldChg>
      <pc:sldChg chg="modSp mod">
        <pc:chgData name="Karolína Kundracíková" userId="72b94200-e030-47ad-b150-55f46e4009ed" providerId="ADAL" clId="{AEFEADED-C929-4092-ACBA-3457D38E252F}" dt="2024-01-26T10:29:32.216" v="2" actId="1076"/>
        <pc:sldMkLst>
          <pc:docMk/>
          <pc:sldMk cId="2691180193" sldId="2529"/>
        </pc:sldMkLst>
        <pc:spChg chg="mod">
          <ac:chgData name="Karolína Kundracíková" userId="72b94200-e030-47ad-b150-55f46e4009ed" providerId="ADAL" clId="{AEFEADED-C929-4092-ACBA-3457D38E252F}" dt="2024-01-26T10:29:32.216" v="2" actId="1076"/>
          <ac:spMkLst>
            <pc:docMk/>
            <pc:sldMk cId="2691180193" sldId="2529"/>
            <ac:spMk id="11" creationId="{27F74B97-FF04-40C4-DE49-B947E10C60B0}"/>
          </ac:spMkLst>
        </pc:spChg>
      </pc:sldChg>
      <pc:sldChg chg="modSp mod">
        <pc:chgData name="Karolína Kundracíková" userId="72b94200-e030-47ad-b150-55f46e4009ed" providerId="ADAL" clId="{AEFEADED-C929-4092-ACBA-3457D38E252F}" dt="2024-01-26T10:49:02.010" v="4" actId="20577"/>
        <pc:sldMkLst>
          <pc:docMk/>
          <pc:sldMk cId="1817605625" sldId="2534"/>
        </pc:sldMkLst>
        <pc:spChg chg="mod">
          <ac:chgData name="Karolína Kundracíková" userId="72b94200-e030-47ad-b150-55f46e4009ed" providerId="ADAL" clId="{AEFEADED-C929-4092-ACBA-3457D38E252F}" dt="2024-01-26T10:49:02.010" v="4" actId="20577"/>
          <ac:spMkLst>
            <pc:docMk/>
            <pc:sldMk cId="1817605625" sldId="2534"/>
            <ac:spMk id="9" creationId="{0897BC86-50D4-E9F4-15CD-70A0DB06E789}"/>
          </ac:spMkLst>
        </pc:spChg>
      </pc:sldChg>
    </pc:docChg>
  </pc:docChgLst>
  <pc:docChgLst>
    <pc:chgData name="DUALpro" userId="72b94200-e030-47ad-b150-55f46e4009ed" providerId="ADAL" clId="{027B9503-64A4-48F7-998B-E54C3F324685}"/>
    <pc:docChg chg="modSld">
      <pc:chgData name="DUALpro" userId="72b94200-e030-47ad-b150-55f46e4009ed" providerId="ADAL" clId="{027B9503-64A4-48F7-998B-E54C3F324685}" dt="2021-03-08T11:43:27.391" v="0" actId="1076"/>
      <pc:docMkLst>
        <pc:docMk/>
      </pc:docMkLst>
      <pc:sldChg chg="modSp mod">
        <pc:chgData name="DUALpro" userId="72b94200-e030-47ad-b150-55f46e4009ed" providerId="ADAL" clId="{027B9503-64A4-48F7-998B-E54C3F324685}" dt="2021-03-08T11:43:27.391" v="0" actId="1076"/>
        <pc:sldMkLst>
          <pc:docMk/>
          <pc:sldMk cId="996465798" sldId="305"/>
        </pc:sldMkLst>
        <pc:spChg chg="mod">
          <ac:chgData name="DUALpro" userId="72b94200-e030-47ad-b150-55f46e4009ed" providerId="ADAL" clId="{027B9503-64A4-48F7-998B-E54C3F324685}" dt="2021-03-08T11:43:27.391" v="0" actId="1076"/>
          <ac:spMkLst>
            <pc:docMk/>
            <pc:sldMk cId="996465798" sldId="305"/>
            <ac:spMk id="27" creationId="{00000000-0000-0000-0000-000000000000}"/>
          </ac:spMkLst>
        </pc:spChg>
      </pc:sldChg>
    </pc:docChg>
  </pc:docChgLst>
  <pc:docChgLst>
    <pc:chgData name="Iveta Hrkeľová" userId="9264a7d3-e465-43b7-a7a2-c52a2da91a18" providerId="ADAL" clId="{E656D47F-6D94-44CB-8CAD-1A244761E6BF}"/>
    <pc:docChg chg="undo custSel addSld delSld modSld modSection">
      <pc:chgData name="Iveta Hrkeľová" userId="9264a7d3-e465-43b7-a7a2-c52a2da91a18" providerId="ADAL" clId="{E656D47F-6D94-44CB-8CAD-1A244761E6BF}" dt="2024-03-26T15:51:05.668" v="772" actId="20577"/>
      <pc:docMkLst>
        <pc:docMk/>
      </pc:docMkLst>
      <pc:sldChg chg="modSp mod">
        <pc:chgData name="Iveta Hrkeľová" userId="9264a7d3-e465-43b7-a7a2-c52a2da91a18" providerId="ADAL" clId="{E656D47F-6D94-44CB-8CAD-1A244761E6BF}" dt="2024-03-26T15:51:05.668" v="772" actId="20577"/>
        <pc:sldMkLst>
          <pc:docMk/>
          <pc:sldMk cId="3003861725" sldId="323"/>
        </pc:sldMkLst>
        <pc:spChg chg="mod">
          <ac:chgData name="Iveta Hrkeľová" userId="9264a7d3-e465-43b7-a7a2-c52a2da91a18" providerId="ADAL" clId="{E656D47F-6D94-44CB-8CAD-1A244761E6BF}" dt="2024-03-26T15:51:05.668" v="772" actId="20577"/>
          <ac:spMkLst>
            <pc:docMk/>
            <pc:sldMk cId="3003861725" sldId="323"/>
            <ac:spMk id="12" creationId="{804E13C3-C47E-AD63-756C-BA0E6FA8EE04}"/>
          </ac:spMkLst>
        </pc:spChg>
      </pc:sldChg>
      <pc:sldChg chg="modSp mod">
        <pc:chgData name="Iveta Hrkeľová" userId="9264a7d3-e465-43b7-a7a2-c52a2da91a18" providerId="ADAL" clId="{E656D47F-6D94-44CB-8CAD-1A244761E6BF}" dt="2024-03-18T14:09:10.368" v="639" actId="255"/>
        <pc:sldMkLst>
          <pc:docMk/>
          <pc:sldMk cId="851351189" sldId="2517"/>
        </pc:sldMkLst>
        <pc:spChg chg="mod">
          <ac:chgData name="Iveta Hrkeľová" userId="9264a7d3-e465-43b7-a7a2-c52a2da91a18" providerId="ADAL" clId="{E656D47F-6D94-44CB-8CAD-1A244761E6BF}" dt="2024-03-18T14:09:10.368" v="639" actId="255"/>
          <ac:spMkLst>
            <pc:docMk/>
            <pc:sldMk cId="851351189" sldId="2517"/>
            <ac:spMk id="4" creationId="{00000000-0000-0000-0000-000000000000}"/>
          </ac:spMkLst>
        </pc:spChg>
      </pc:sldChg>
      <pc:sldChg chg="modSp mod">
        <pc:chgData name="Iveta Hrkeľová" userId="9264a7d3-e465-43b7-a7a2-c52a2da91a18" providerId="ADAL" clId="{E656D47F-6D94-44CB-8CAD-1A244761E6BF}" dt="2024-03-18T14:12:08.531" v="726" actId="20577"/>
        <pc:sldMkLst>
          <pc:docMk/>
          <pc:sldMk cId="2792856037" sldId="2520"/>
        </pc:sldMkLst>
        <pc:spChg chg="mod">
          <ac:chgData name="Iveta Hrkeľová" userId="9264a7d3-e465-43b7-a7a2-c52a2da91a18" providerId="ADAL" clId="{E656D47F-6D94-44CB-8CAD-1A244761E6BF}" dt="2024-03-18T14:12:08.531" v="726" actId="20577"/>
          <ac:spMkLst>
            <pc:docMk/>
            <pc:sldMk cId="2792856037" sldId="2520"/>
            <ac:spMk id="10" creationId="{A6C61F79-9FD2-81D9-4D66-981E11628B55}"/>
          </ac:spMkLst>
        </pc:spChg>
        <pc:picChg chg="mod">
          <ac:chgData name="Iveta Hrkeľová" userId="9264a7d3-e465-43b7-a7a2-c52a2da91a18" providerId="ADAL" clId="{E656D47F-6D94-44CB-8CAD-1A244761E6BF}" dt="2024-03-18T14:07:52.419" v="630" actId="1076"/>
          <ac:picMkLst>
            <pc:docMk/>
            <pc:sldMk cId="2792856037" sldId="2520"/>
            <ac:picMk id="9" creationId="{CFDBCFDB-32A2-81BE-73C4-46BE508807B4}"/>
          </ac:picMkLst>
        </pc:picChg>
      </pc:sldChg>
      <pc:sldChg chg="modSp mod">
        <pc:chgData name="Iveta Hrkeľová" userId="9264a7d3-e465-43b7-a7a2-c52a2da91a18" providerId="ADAL" clId="{E656D47F-6D94-44CB-8CAD-1A244761E6BF}" dt="2024-03-18T14:13:28.533" v="730" actId="1076"/>
        <pc:sldMkLst>
          <pc:docMk/>
          <pc:sldMk cId="3369951686" sldId="2522"/>
        </pc:sldMkLst>
        <pc:spChg chg="mod">
          <ac:chgData name="Iveta Hrkeľová" userId="9264a7d3-e465-43b7-a7a2-c52a2da91a18" providerId="ADAL" clId="{E656D47F-6D94-44CB-8CAD-1A244761E6BF}" dt="2024-03-18T14:13:22.170" v="729" actId="1076"/>
          <ac:spMkLst>
            <pc:docMk/>
            <pc:sldMk cId="3369951686" sldId="2522"/>
            <ac:spMk id="5" creationId="{2E2705ED-E912-F700-B794-5CDC96D43C25}"/>
          </ac:spMkLst>
        </pc:spChg>
        <pc:spChg chg="mod">
          <ac:chgData name="Iveta Hrkeľová" userId="9264a7d3-e465-43b7-a7a2-c52a2da91a18" providerId="ADAL" clId="{E656D47F-6D94-44CB-8CAD-1A244761E6BF}" dt="2024-03-18T14:13:28.533" v="730" actId="1076"/>
          <ac:spMkLst>
            <pc:docMk/>
            <pc:sldMk cId="3369951686" sldId="2522"/>
            <ac:spMk id="14" creationId="{F8C85E59-2F8E-2677-9078-9ED254C926FC}"/>
          </ac:spMkLst>
        </pc:spChg>
      </pc:sldChg>
      <pc:sldChg chg="del">
        <pc:chgData name="Iveta Hrkeľová" userId="9264a7d3-e465-43b7-a7a2-c52a2da91a18" providerId="ADAL" clId="{E656D47F-6D94-44CB-8CAD-1A244761E6BF}" dt="2024-03-18T10:45:22.011" v="3" actId="2696"/>
        <pc:sldMkLst>
          <pc:docMk/>
          <pc:sldMk cId="341047315" sldId="2523"/>
        </pc:sldMkLst>
      </pc:sldChg>
      <pc:sldChg chg="del">
        <pc:chgData name="Iveta Hrkeľová" userId="9264a7d3-e465-43b7-a7a2-c52a2da91a18" providerId="ADAL" clId="{E656D47F-6D94-44CB-8CAD-1A244761E6BF}" dt="2024-03-18T10:45:26.565" v="4" actId="2696"/>
        <pc:sldMkLst>
          <pc:docMk/>
          <pc:sldMk cId="606808711" sldId="2524"/>
        </pc:sldMkLst>
      </pc:sldChg>
      <pc:sldChg chg="del">
        <pc:chgData name="Iveta Hrkeľová" userId="9264a7d3-e465-43b7-a7a2-c52a2da91a18" providerId="ADAL" clId="{E656D47F-6D94-44CB-8CAD-1A244761E6BF}" dt="2024-03-18T10:45:32.124" v="5" actId="2696"/>
        <pc:sldMkLst>
          <pc:docMk/>
          <pc:sldMk cId="2377898168" sldId="2525"/>
        </pc:sldMkLst>
      </pc:sldChg>
      <pc:sldChg chg="modSp mod">
        <pc:chgData name="Iveta Hrkeľová" userId="9264a7d3-e465-43b7-a7a2-c52a2da91a18" providerId="ADAL" clId="{E656D47F-6D94-44CB-8CAD-1A244761E6BF}" dt="2024-03-18T14:15:29.854" v="740" actId="20577"/>
        <pc:sldMkLst>
          <pc:docMk/>
          <pc:sldMk cId="3325264017" sldId="2526"/>
        </pc:sldMkLst>
        <pc:spChg chg="mod">
          <ac:chgData name="Iveta Hrkeľová" userId="9264a7d3-e465-43b7-a7a2-c52a2da91a18" providerId="ADAL" clId="{E656D47F-6D94-44CB-8CAD-1A244761E6BF}" dt="2024-03-18T14:15:29.854" v="740" actId="20577"/>
          <ac:spMkLst>
            <pc:docMk/>
            <pc:sldMk cId="3325264017" sldId="2526"/>
            <ac:spMk id="2" creationId="{00000000-0000-0000-0000-000000000000}"/>
          </ac:spMkLst>
        </pc:spChg>
        <pc:picChg chg="mod">
          <ac:chgData name="Iveta Hrkeľová" userId="9264a7d3-e465-43b7-a7a2-c52a2da91a18" providerId="ADAL" clId="{E656D47F-6D94-44CB-8CAD-1A244761E6BF}" dt="2024-03-18T10:52:27.734" v="57" actId="1076"/>
          <ac:picMkLst>
            <pc:docMk/>
            <pc:sldMk cId="3325264017" sldId="2526"/>
            <ac:picMk id="7" creationId="{B09C243F-6B52-3C19-EADE-645F3982E194}"/>
          </ac:picMkLst>
        </pc:picChg>
        <pc:picChg chg="mod">
          <ac:chgData name="Iveta Hrkeľová" userId="9264a7d3-e465-43b7-a7a2-c52a2da91a18" providerId="ADAL" clId="{E656D47F-6D94-44CB-8CAD-1A244761E6BF}" dt="2024-03-18T10:52:22.425" v="56" actId="1076"/>
          <ac:picMkLst>
            <pc:docMk/>
            <pc:sldMk cId="3325264017" sldId="2526"/>
            <ac:picMk id="10" creationId="{48BAD862-D9F1-7B8D-48B6-B90B4C15BE9B}"/>
          </ac:picMkLst>
        </pc:picChg>
        <pc:picChg chg="mod">
          <ac:chgData name="Iveta Hrkeľová" userId="9264a7d3-e465-43b7-a7a2-c52a2da91a18" providerId="ADAL" clId="{E656D47F-6D94-44CB-8CAD-1A244761E6BF}" dt="2024-03-18T10:52:30.681" v="58" actId="1076"/>
          <ac:picMkLst>
            <pc:docMk/>
            <pc:sldMk cId="3325264017" sldId="2526"/>
            <ac:picMk id="13" creationId="{CBA3F625-70B9-B208-8AF6-DF3EDCCCA9A2}"/>
          </ac:picMkLst>
        </pc:picChg>
        <pc:picChg chg="mod">
          <ac:chgData name="Iveta Hrkeľová" userId="9264a7d3-e465-43b7-a7a2-c52a2da91a18" providerId="ADAL" clId="{E656D47F-6D94-44CB-8CAD-1A244761E6BF}" dt="2024-03-18T10:52:36.338" v="59" actId="1076"/>
          <ac:picMkLst>
            <pc:docMk/>
            <pc:sldMk cId="3325264017" sldId="2526"/>
            <ac:picMk id="15" creationId="{C560DD6D-847A-D46A-4C33-BE6AC82F0729}"/>
          </ac:picMkLst>
        </pc:picChg>
      </pc:sldChg>
      <pc:sldChg chg="modSp mod">
        <pc:chgData name="Iveta Hrkeľová" userId="9264a7d3-e465-43b7-a7a2-c52a2da91a18" providerId="ADAL" clId="{E656D47F-6D94-44CB-8CAD-1A244761E6BF}" dt="2024-03-18T14:15:33.834" v="742" actId="20577"/>
        <pc:sldMkLst>
          <pc:docMk/>
          <pc:sldMk cId="541485309" sldId="2527"/>
        </pc:sldMkLst>
        <pc:spChg chg="mod">
          <ac:chgData name="Iveta Hrkeľová" userId="9264a7d3-e465-43b7-a7a2-c52a2da91a18" providerId="ADAL" clId="{E656D47F-6D94-44CB-8CAD-1A244761E6BF}" dt="2024-03-18T14:15:33.834" v="742" actId="20577"/>
          <ac:spMkLst>
            <pc:docMk/>
            <pc:sldMk cId="541485309" sldId="2527"/>
            <ac:spMk id="2" creationId="{00000000-0000-0000-0000-000000000000}"/>
          </ac:spMkLst>
        </pc:spChg>
        <pc:picChg chg="mod">
          <ac:chgData name="Iveta Hrkeľová" userId="9264a7d3-e465-43b7-a7a2-c52a2da91a18" providerId="ADAL" clId="{E656D47F-6D94-44CB-8CAD-1A244761E6BF}" dt="2024-03-18T10:52:42.952" v="61" actId="14100"/>
          <ac:picMkLst>
            <pc:docMk/>
            <pc:sldMk cId="541485309" sldId="2527"/>
            <ac:picMk id="6" creationId="{6F47053A-B17B-8E73-C91B-854515DD124E}"/>
          </ac:picMkLst>
        </pc:picChg>
        <pc:picChg chg="mod">
          <ac:chgData name="Iveta Hrkeľová" userId="9264a7d3-e465-43b7-a7a2-c52a2da91a18" providerId="ADAL" clId="{E656D47F-6D94-44CB-8CAD-1A244761E6BF}" dt="2024-03-18T10:52:47.774" v="64" actId="1076"/>
          <ac:picMkLst>
            <pc:docMk/>
            <pc:sldMk cId="541485309" sldId="2527"/>
            <ac:picMk id="8" creationId="{94276632-1441-0CDD-2354-4A5D454D7EAD}"/>
          </ac:picMkLst>
        </pc:picChg>
        <pc:picChg chg="mod">
          <ac:chgData name="Iveta Hrkeľová" userId="9264a7d3-e465-43b7-a7a2-c52a2da91a18" providerId="ADAL" clId="{E656D47F-6D94-44CB-8CAD-1A244761E6BF}" dt="2024-03-18T10:52:46.890" v="63" actId="1076"/>
          <ac:picMkLst>
            <pc:docMk/>
            <pc:sldMk cId="541485309" sldId="2527"/>
            <ac:picMk id="17" creationId="{B7951FC3-46E8-69C7-924D-F934B3078C37}"/>
          </ac:picMkLst>
        </pc:picChg>
        <pc:picChg chg="mod">
          <ac:chgData name="Iveta Hrkeľová" userId="9264a7d3-e465-43b7-a7a2-c52a2da91a18" providerId="ADAL" clId="{E656D47F-6D94-44CB-8CAD-1A244761E6BF}" dt="2024-03-18T10:53:53.710" v="67" actId="14100"/>
          <ac:picMkLst>
            <pc:docMk/>
            <pc:sldMk cId="541485309" sldId="2527"/>
            <ac:picMk id="19" creationId="{ECFE6582-214B-B041-DA8E-A55FDEFF3F46}"/>
          </ac:picMkLst>
        </pc:picChg>
      </pc:sldChg>
      <pc:sldChg chg="modSp del mod">
        <pc:chgData name="Iveta Hrkeľová" userId="9264a7d3-e465-43b7-a7a2-c52a2da91a18" providerId="ADAL" clId="{E656D47F-6D94-44CB-8CAD-1A244761E6BF}" dt="2024-03-18T12:40:37.495" v="101" actId="2696"/>
        <pc:sldMkLst>
          <pc:docMk/>
          <pc:sldMk cId="3056580976" sldId="2528"/>
        </pc:sldMkLst>
        <pc:spChg chg="mod">
          <ac:chgData name="Iveta Hrkeľová" userId="9264a7d3-e465-43b7-a7a2-c52a2da91a18" providerId="ADAL" clId="{E656D47F-6D94-44CB-8CAD-1A244761E6BF}" dt="2024-03-18T12:37:05.269" v="74"/>
          <ac:spMkLst>
            <pc:docMk/>
            <pc:sldMk cId="3056580976" sldId="2528"/>
            <ac:spMk id="11" creationId="{27F74B97-FF04-40C4-DE49-B947E10C60B0}"/>
          </ac:spMkLst>
        </pc:spChg>
      </pc:sldChg>
      <pc:sldChg chg="addSp delSp modSp mod">
        <pc:chgData name="Iveta Hrkeľová" userId="9264a7d3-e465-43b7-a7a2-c52a2da91a18" providerId="ADAL" clId="{E656D47F-6D94-44CB-8CAD-1A244761E6BF}" dt="2024-03-18T14:15:50.790" v="748" actId="20577"/>
        <pc:sldMkLst>
          <pc:docMk/>
          <pc:sldMk cId="2691180193" sldId="2529"/>
        </pc:sldMkLst>
        <pc:spChg chg="del mod">
          <ac:chgData name="Iveta Hrkeľová" userId="9264a7d3-e465-43b7-a7a2-c52a2da91a18" providerId="ADAL" clId="{E656D47F-6D94-44CB-8CAD-1A244761E6BF}" dt="2024-03-18T12:51:56.226" v="171" actId="478"/>
          <ac:spMkLst>
            <pc:docMk/>
            <pc:sldMk cId="2691180193" sldId="2529"/>
            <ac:spMk id="3" creationId="{00000000-0000-0000-0000-000000000000}"/>
          </ac:spMkLst>
        </pc:spChg>
        <pc:spChg chg="add del mod">
          <ac:chgData name="Iveta Hrkeľová" userId="9264a7d3-e465-43b7-a7a2-c52a2da91a18" providerId="ADAL" clId="{E656D47F-6D94-44CB-8CAD-1A244761E6BF}" dt="2024-03-18T13:23:38.327" v="262" actId="478"/>
          <ac:spMkLst>
            <pc:docMk/>
            <pc:sldMk cId="2691180193" sldId="2529"/>
            <ac:spMk id="4" creationId="{0FB809D1-AE9D-CA15-3A65-CAEFB32C6AA3}"/>
          </ac:spMkLst>
        </pc:spChg>
        <pc:spChg chg="mod">
          <ac:chgData name="Iveta Hrkeľová" userId="9264a7d3-e465-43b7-a7a2-c52a2da91a18" providerId="ADAL" clId="{E656D47F-6D94-44CB-8CAD-1A244761E6BF}" dt="2024-03-18T13:24:33.238" v="273" actId="1076"/>
          <ac:spMkLst>
            <pc:docMk/>
            <pc:sldMk cId="2691180193" sldId="2529"/>
            <ac:spMk id="5" creationId="{2E2705ED-E912-F700-B794-5CDC96D43C25}"/>
          </ac:spMkLst>
        </pc:spChg>
        <pc:spChg chg="mod">
          <ac:chgData name="Iveta Hrkeľová" userId="9264a7d3-e465-43b7-a7a2-c52a2da91a18" providerId="ADAL" clId="{E656D47F-6D94-44CB-8CAD-1A244761E6BF}" dt="2024-03-18T13:23:03.923" v="259" actId="14100"/>
          <ac:spMkLst>
            <pc:docMk/>
            <pc:sldMk cId="2691180193" sldId="2529"/>
            <ac:spMk id="7" creationId="{71B02FBF-B0EE-DFEF-042C-793A9C4146E8}"/>
          </ac:spMkLst>
        </pc:spChg>
        <pc:spChg chg="add mod">
          <ac:chgData name="Iveta Hrkeľová" userId="9264a7d3-e465-43b7-a7a2-c52a2da91a18" providerId="ADAL" clId="{E656D47F-6D94-44CB-8CAD-1A244761E6BF}" dt="2024-03-18T14:15:50.790" v="748" actId="20577"/>
          <ac:spMkLst>
            <pc:docMk/>
            <pc:sldMk cId="2691180193" sldId="2529"/>
            <ac:spMk id="9" creationId="{F1D9DBEC-E31A-A481-6486-DE60A3215955}"/>
          </ac:spMkLst>
        </pc:spChg>
        <pc:spChg chg="add mod">
          <ac:chgData name="Iveta Hrkeľová" userId="9264a7d3-e465-43b7-a7a2-c52a2da91a18" providerId="ADAL" clId="{E656D47F-6D94-44CB-8CAD-1A244761E6BF}" dt="2024-03-18T13:23:38.845" v="263"/>
          <ac:spMkLst>
            <pc:docMk/>
            <pc:sldMk cId="2691180193" sldId="2529"/>
            <ac:spMk id="10" creationId="{F968E4A1-AC8A-67EA-8ECD-B16DB6503CC8}"/>
          </ac:spMkLst>
        </pc:spChg>
        <pc:spChg chg="mod">
          <ac:chgData name="Iveta Hrkeľová" userId="9264a7d3-e465-43b7-a7a2-c52a2da91a18" providerId="ADAL" clId="{E656D47F-6D94-44CB-8CAD-1A244761E6BF}" dt="2024-03-18T13:24:54.141" v="277" actId="5793"/>
          <ac:spMkLst>
            <pc:docMk/>
            <pc:sldMk cId="2691180193" sldId="2529"/>
            <ac:spMk id="11" creationId="{27F74B97-FF04-40C4-DE49-B947E10C60B0}"/>
          </ac:spMkLst>
        </pc:spChg>
        <pc:picChg chg="mod">
          <ac:chgData name="Iveta Hrkeľová" userId="9264a7d3-e465-43b7-a7a2-c52a2da91a18" providerId="ADAL" clId="{E656D47F-6D94-44CB-8CAD-1A244761E6BF}" dt="2024-03-18T13:24:30.545" v="272" actId="1076"/>
          <ac:picMkLst>
            <pc:docMk/>
            <pc:sldMk cId="2691180193" sldId="2529"/>
            <ac:picMk id="8" creationId="{9F622096-323B-C893-8F09-FCD708BC01C5}"/>
          </ac:picMkLst>
        </pc:picChg>
      </pc:sldChg>
      <pc:sldChg chg="addSp modSp mod">
        <pc:chgData name="Iveta Hrkeľová" userId="9264a7d3-e465-43b7-a7a2-c52a2da91a18" providerId="ADAL" clId="{E656D47F-6D94-44CB-8CAD-1A244761E6BF}" dt="2024-03-18T13:27:55.115" v="308" actId="14100"/>
        <pc:sldMkLst>
          <pc:docMk/>
          <pc:sldMk cId="4249752175" sldId="2530"/>
        </pc:sldMkLst>
        <pc:spChg chg="mod">
          <ac:chgData name="Iveta Hrkeľová" userId="9264a7d3-e465-43b7-a7a2-c52a2da91a18" providerId="ADAL" clId="{E656D47F-6D94-44CB-8CAD-1A244761E6BF}" dt="2024-03-18T13:27:03.685" v="300" actId="14100"/>
          <ac:spMkLst>
            <pc:docMk/>
            <pc:sldMk cId="4249752175" sldId="2530"/>
            <ac:spMk id="3" creationId="{00000000-0000-0000-0000-000000000000}"/>
          </ac:spMkLst>
        </pc:spChg>
        <pc:spChg chg="mod">
          <ac:chgData name="Iveta Hrkeľová" userId="9264a7d3-e465-43b7-a7a2-c52a2da91a18" providerId="ADAL" clId="{E656D47F-6D94-44CB-8CAD-1A244761E6BF}" dt="2024-03-18T13:27:55.115" v="308" actId="14100"/>
          <ac:spMkLst>
            <pc:docMk/>
            <pc:sldMk cId="4249752175" sldId="2530"/>
            <ac:spMk id="4" creationId="{50B8BE0A-07A6-4BD4-C7CC-3036390A896F}"/>
          </ac:spMkLst>
        </pc:spChg>
        <pc:spChg chg="add mod">
          <ac:chgData name="Iveta Hrkeľová" userId="9264a7d3-e465-43b7-a7a2-c52a2da91a18" providerId="ADAL" clId="{E656D47F-6D94-44CB-8CAD-1A244761E6BF}" dt="2024-03-18T13:26:48.248" v="296" actId="1076"/>
          <ac:spMkLst>
            <pc:docMk/>
            <pc:sldMk cId="4249752175" sldId="2530"/>
            <ac:spMk id="5" creationId="{B8E718B2-FF35-1CD8-3605-E1478C19B022}"/>
          </ac:spMkLst>
        </pc:spChg>
        <pc:spChg chg="mod">
          <ac:chgData name="Iveta Hrkeľová" userId="9264a7d3-e465-43b7-a7a2-c52a2da91a18" providerId="ADAL" clId="{E656D47F-6D94-44CB-8CAD-1A244761E6BF}" dt="2024-03-18T13:25:32.129" v="283" actId="1076"/>
          <ac:spMkLst>
            <pc:docMk/>
            <pc:sldMk cId="4249752175" sldId="2530"/>
            <ac:spMk id="7" creationId="{71B02FBF-B0EE-DFEF-042C-793A9C4146E8}"/>
          </ac:spMkLst>
        </pc:spChg>
        <pc:spChg chg="mod">
          <ac:chgData name="Iveta Hrkeľová" userId="9264a7d3-e465-43b7-a7a2-c52a2da91a18" providerId="ADAL" clId="{E656D47F-6D94-44CB-8CAD-1A244761E6BF}" dt="2024-03-18T13:27:34.100" v="304" actId="14100"/>
          <ac:spMkLst>
            <pc:docMk/>
            <pc:sldMk cId="4249752175" sldId="2530"/>
            <ac:spMk id="11" creationId="{27F74B97-FF04-40C4-DE49-B947E10C60B0}"/>
          </ac:spMkLst>
        </pc:spChg>
        <pc:picChg chg="mod">
          <ac:chgData name="Iveta Hrkeľová" userId="9264a7d3-e465-43b7-a7a2-c52a2da91a18" providerId="ADAL" clId="{E656D47F-6D94-44CB-8CAD-1A244761E6BF}" dt="2024-03-18T13:27:42.663" v="307" actId="1076"/>
          <ac:picMkLst>
            <pc:docMk/>
            <pc:sldMk cId="4249752175" sldId="2530"/>
            <ac:picMk id="9" creationId="{D347EB7E-8A4C-4CB0-2B23-897F2CDC154F}"/>
          </ac:picMkLst>
        </pc:picChg>
      </pc:sldChg>
      <pc:sldChg chg="addSp modSp mod">
        <pc:chgData name="Iveta Hrkeľová" userId="9264a7d3-e465-43b7-a7a2-c52a2da91a18" providerId="ADAL" clId="{E656D47F-6D94-44CB-8CAD-1A244761E6BF}" dt="2024-03-18T14:15:39.679" v="744" actId="20577"/>
        <pc:sldMkLst>
          <pc:docMk/>
          <pc:sldMk cId="1214947126" sldId="2531"/>
        </pc:sldMkLst>
        <pc:spChg chg="mod">
          <ac:chgData name="Iveta Hrkeľová" userId="9264a7d3-e465-43b7-a7a2-c52a2da91a18" providerId="ADAL" clId="{E656D47F-6D94-44CB-8CAD-1A244761E6BF}" dt="2024-03-18T14:15:39.679" v="744" actId="20577"/>
          <ac:spMkLst>
            <pc:docMk/>
            <pc:sldMk cId="1214947126" sldId="2531"/>
            <ac:spMk id="3" creationId="{00000000-0000-0000-0000-000000000000}"/>
          </ac:spMkLst>
        </pc:spChg>
        <pc:spChg chg="add mod">
          <ac:chgData name="Iveta Hrkeľová" userId="9264a7d3-e465-43b7-a7a2-c52a2da91a18" providerId="ADAL" clId="{E656D47F-6D94-44CB-8CAD-1A244761E6BF}" dt="2024-03-18T13:00:15.418" v="216" actId="947"/>
          <ac:spMkLst>
            <pc:docMk/>
            <pc:sldMk cId="1214947126" sldId="2531"/>
            <ac:spMk id="4" creationId="{2E24F10A-E2B8-DDD1-1127-69276ACAE43F}"/>
          </ac:spMkLst>
        </pc:spChg>
        <pc:spChg chg="mod">
          <ac:chgData name="Iveta Hrkeľová" userId="9264a7d3-e465-43b7-a7a2-c52a2da91a18" providerId="ADAL" clId="{E656D47F-6D94-44CB-8CAD-1A244761E6BF}" dt="2024-03-18T12:57:06.023" v="184" actId="255"/>
          <ac:spMkLst>
            <pc:docMk/>
            <pc:sldMk cId="1214947126" sldId="2531"/>
            <ac:spMk id="5" creationId="{2E2705ED-E912-F700-B794-5CDC96D43C25}"/>
          </ac:spMkLst>
        </pc:spChg>
        <pc:spChg chg="mod">
          <ac:chgData name="Iveta Hrkeľová" userId="9264a7d3-e465-43b7-a7a2-c52a2da91a18" providerId="ADAL" clId="{E656D47F-6D94-44CB-8CAD-1A244761E6BF}" dt="2024-03-18T13:22:51.682" v="257" actId="14100"/>
          <ac:spMkLst>
            <pc:docMk/>
            <pc:sldMk cId="1214947126" sldId="2531"/>
            <ac:spMk id="7" creationId="{71B02FBF-B0EE-DFEF-042C-793A9C4146E8}"/>
          </ac:spMkLst>
        </pc:spChg>
        <pc:spChg chg="mod">
          <ac:chgData name="Iveta Hrkeľová" userId="9264a7d3-e465-43b7-a7a2-c52a2da91a18" providerId="ADAL" clId="{E656D47F-6D94-44CB-8CAD-1A244761E6BF}" dt="2024-03-18T10:54:07.174" v="68" actId="255"/>
          <ac:spMkLst>
            <pc:docMk/>
            <pc:sldMk cId="1214947126" sldId="2531"/>
            <ac:spMk id="11" creationId="{27F74B97-FF04-40C4-DE49-B947E10C60B0}"/>
          </ac:spMkLst>
        </pc:spChg>
        <pc:picChg chg="mod">
          <ac:chgData name="Iveta Hrkeľová" userId="9264a7d3-e465-43b7-a7a2-c52a2da91a18" providerId="ADAL" clId="{E656D47F-6D94-44CB-8CAD-1A244761E6BF}" dt="2024-03-18T13:24:04.338" v="265" actId="1076"/>
          <ac:picMkLst>
            <pc:docMk/>
            <pc:sldMk cId="1214947126" sldId="2531"/>
            <ac:picMk id="10" creationId="{A7DDE27E-CE92-626F-4E89-0CDD97FA7ED8}"/>
          </ac:picMkLst>
        </pc:picChg>
      </pc:sldChg>
      <pc:sldChg chg="addSp delSp modSp mod">
        <pc:chgData name="Iveta Hrkeľová" userId="9264a7d3-e465-43b7-a7a2-c52a2da91a18" providerId="ADAL" clId="{E656D47F-6D94-44CB-8CAD-1A244761E6BF}" dt="2024-03-18T14:16:48.153" v="750" actId="20577"/>
        <pc:sldMkLst>
          <pc:docMk/>
          <pc:sldMk cId="1385517355" sldId="2532"/>
        </pc:sldMkLst>
        <pc:spChg chg="add mod">
          <ac:chgData name="Iveta Hrkeľová" userId="9264a7d3-e465-43b7-a7a2-c52a2da91a18" providerId="ADAL" clId="{E656D47F-6D94-44CB-8CAD-1A244761E6BF}" dt="2024-03-18T13:52:33.753" v="554" actId="1076"/>
          <ac:spMkLst>
            <pc:docMk/>
            <pc:sldMk cId="1385517355" sldId="2532"/>
            <ac:spMk id="2" creationId="{BF8AC546-84B0-6204-423E-719F71C33012}"/>
          </ac:spMkLst>
        </pc:spChg>
        <pc:spChg chg="add mod">
          <ac:chgData name="Iveta Hrkeľová" userId="9264a7d3-e465-43b7-a7a2-c52a2da91a18" providerId="ADAL" clId="{E656D47F-6D94-44CB-8CAD-1A244761E6BF}" dt="2024-03-18T14:16:48.153" v="750" actId="20577"/>
          <ac:spMkLst>
            <pc:docMk/>
            <pc:sldMk cId="1385517355" sldId="2532"/>
            <ac:spMk id="3" creationId="{7054265B-BB73-513C-4236-8F42F101EFE2}"/>
          </ac:spMkLst>
        </pc:spChg>
        <pc:spChg chg="add mod">
          <ac:chgData name="Iveta Hrkeľová" userId="9264a7d3-e465-43b7-a7a2-c52a2da91a18" providerId="ADAL" clId="{E656D47F-6D94-44CB-8CAD-1A244761E6BF}" dt="2024-03-18T13:52:37.178" v="555" actId="1076"/>
          <ac:spMkLst>
            <pc:docMk/>
            <pc:sldMk cId="1385517355" sldId="2532"/>
            <ac:spMk id="5" creationId="{C9794825-8C03-A531-1465-39652E00378D}"/>
          </ac:spMkLst>
        </pc:spChg>
        <pc:spChg chg="del mod">
          <ac:chgData name="Iveta Hrkeľová" userId="9264a7d3-e465-43b7-a7a2-c52a2da91a18" providerId="ADAL" clId="{E656D47F-6D94-44CB-8CAD-1A244761E6BF}" dt="2024-03-18T13:37:28.108" v="352" actId="478"/>
          <ac:spMkLst>
            <pc:docMk/>
            <pc:sldMk cId="1385517355" sldId="2532"/>
            <ac:spMk id="10" creationId="{30BF3412-B041-6EF1-9718-46F8606AD473}"/>
          </ac:spMkLst>
        </pc:spChg>
        <pc:picChg chg="mod">
          <ac:chgData name="Iveta Hrkeľová" userId="9264a7d3-e465-43b7-a7a2-c52a2da91a18" providerId="ADAL" clId="{E656D47F-6D94-44CB-8CAD-1A244761E6BF}" dt="2024-03-18T13:52:44.085" v="557" actId="1076"/>
          <ac:picMkLst>
            <pc:docMk/>
            <pc:sldMk cId="1385517355" sldId="2532"/>
            <ac:picMk id="14" creationId="{4FEC2A37-8A8E-F5D8-0375-90DC04EDC94B}"/>
          </ac:picMkLst>
        </pc:picChg>
      </pc:sldChg>
      <pc:sldChg chg="addSp delSp modSp mod">
        <pc:chgData name="Iveta Hrkeľová" userId="9264a7d3-e465-43b7-a7a2-c52a2da91a18" providerId="ADAL" clId="{E656D47F-6D94-44CB-8CAD-1A244761E6BF}" dt="2024-03-18T14:17:53.640" v="762" actId="20577"/>
        <pc:sldMkLst>
          <pc:docMk/>
          <pc:sldMk cId="227285351" sldId="2533"/>
        </pc:sldMkLst>
        <pc:spChg chg="add mod">
          <ac:chgData name="Iveta Hrkeľová" userId="9264a7d3-e465-43b7-a7a2-c52a2da91a18" providerId="ADAL" clId="{E656D47F-6D94-44CB-8CAD-1A244761E6BF}" dt="2024-03-18T14:17:53.640" v="762" actId="20577"/>
          <ac:spMkLst>
            <pc:docMk/>
            <pc:sldMk cId="227285351" sldId="2533"/>
            <ac:spMk id="2" creationId="{1DF34302-C849-44CA-4647-03A3F13D4CF9}"/>
          </ac:spMkLst>
        </pc:spChg>
        <pc:spChg chg="add mod">
          <ac:chgData name="Iveta Hrkeľová" userId="9264a7d3-e465-43b7-a7a2-c52a2da91a18" providerId="ADAL" clId="{E656D47F-6D94-44CB-8CAD-1A244761E6BF}" dt="2024-03-18T13:48:06.279" v="514"/>
          <ac:spMkLst>
            <pc:docMk/>
            <pc:sldMk cId="227285351" sldId="2533"/>
            <ac:spMk id="5" creationId="{DA0ABD7D-3A33-B8E6-9C84-4CA5EE941BAC}"/>
          </ac:spMkLst>
        </pc:spChg>
        <pc:spChg chg="del mod">
          <ac:chgData name="Iveta Hrkeľová" userId="9264a7d3-e465-43b7-a7a2-c52a2da91a18" providerId="ADAL" clId="{E656D47F-6D94-44CB-8CAD-1A244761E6BF}" dt="2024-03-18T13:48:25.563" v="516" actId="478"/>
          <ac:spMkLst>
            <pc:docMk/>
            <pc:sldMk cId="227285351" sldId="2533"/>
            <ac:spMk id="6" creationId="{6EA6D7C2-E65B-C961-F084-E8D992A1D5EB}"/>
          </ac:spMkLst>
        </pc:spChg>
        <pc:spChg chg="add mod">
          <ac:chgData name="Iveta Hrkeľová" userId="9264a7d3-e465-43b7-a7a2-c52a2da91a18" providerId="ADAL" clId="{E656D47F-6D94-44CB-8CAD-1A244761E6BF}" dt="2024-03-18T13:48:26.705" v="517"/>
          <ac:spMkLst>
            <pc:docMk/>
            <pc:sldMk cId="227285351" sldId="2533"/>
            <ac:spMk id="7" creationId="{0868561C-FC07-6341-04FC-BCA94905A320}"/>
          </ac:spMkLst>
        </pc:spChg>
        <pc:spChg chg="del mod">
          <ac:chgData name="Iveta Hrkeľová" userId="9264a7d3-e465-43b7-a7a2-c52a2da91a18" providerId="ADAL" clId="{E656D47F-6D94-44CB-8CAD-1A244761E6BF}" dt="2024-03-18T13:47:48.784" v="512" actId="478"/>
          <ac:spMkLst>
            <pc:docMk/>
            <pc:sldMk cId="227285351" sldId="2533"/>
            <ac:spMk id="11" creationId="{979F5B31-B480-1FDD-06DC-90C23D904337}"/>
          </ac:spMkLst>
        </pc:spChg>
        <pc:picChg chg="mod">
          <ac:chgData name="Iveta Hrkeľová" userId="9264a7d3-e465-43b7-a7a2-c52a2da91a18" providerId="ADAL" clId="{E656D47F-6D94-44CB-8CAD-1A244761E6BF}" dt="2024-03-18T13:55:13.115" v="566" actId="1076"/>
          <ac:picMkLst>
            <pc:docMk/>
            <pc:sldMk cId="227285351" sldId="2533"/>
            <ac:picMk id="3" creationId="{1A9921B4-5146-208F-7B42-0C409ED2F4E9}"/>
          </ac:picMkLst>
        </pc:picChg>
      </pc:sldChg>
      <pc:sldChg chg="addSp delSp modSp mod">
        <pc:chgData name="Iveta Hrkeľová" userId="9264a7d3-e465-43b7-a7a2-c52a2da91a18" providerId="ADAL" clId="{E656D47F-6D94-44CB-8CAD-1A244761E6BF}" dt="2024-03-18T14:17:28.011" v="756" actId="20577"/>
        <pc:sldMkLst>
          <pc:docMk/>
          <pc:sldMk cId="1817605625" sldId="2534"/>
        </pc:sldMkLst>
        <pc:spChg chg="add del mod">
          <ac:chgData name="Iveta Hrkeľová" userId="9264a7d3-e465-43b7-a7a2-c52a2da91a18" providerId="ADAL" clId="{E656D47F-6D94-44CB-8CAD-1A244761E6BF}" dt="2024-03-18T13:31:42.362" v="321" actId="478"/>
          <ac:spMkLst>
            <pc:docMk/>
            <pc:sldMk cId="1817605625" sldId="2534"/>
            <ac:spMk id="2" creationId="{D176EF96-ADC4-03FB-9753-EA424C226E97}"/>
          </ac:spMkLst>
        </pc:spChg>
        <pc:spChg chg="add mod">
          <ac:chgData name="Iveta Hrkeľová" userId="9264a7d3-e465-43b7-a7a2-c52a2da91a18" providerId="ADAL" clId="{E656D47F-6D94-44CB-8CAD-1A244761E6BF}" dt="2024-03-18T13:31:30.724" v="320"/>
          <ac:spMkLst>
            <pc:docMk/>
            <pc:sldMk cId="1817605625" sldId="2534"/>
            <ac:spMk id="3" creationId="{675A04B3-E1AA-61E5-8820-77914BB32F6E}"/>
          </ac:spMkLst>
        </pc:spChg>
        <pc:spChg chg="add mod">
          <ac:chgData name="Iveta Hrkeľová" userId="9264a7d3-e465-43b7-a7a2-c52a2da91a18" providerId="ADAL" clId="{E656D47F-6D94-44CB-8CAD-1A244761E6BF}" dt="2024-03-18T13:31:42.993" v="322"/>
          <ac:spMkLst>
            <pc:docMk/>
            <pc:sldMk cId="1817605625" sldId="2534"/>
            <ac:spMk id="5" creationId="{C6DF3963-6143-0D61-6556-2734B0823207}"/>
          </ac:spMkLst>
        </pc:spChg>
        <pc:spChg chg="mod">
          <ac:chgData name="Iveta Hrkeľová" userId="9264a7d3-e465-43b7-a7a2-c52a2da91a18" providerId="ADAL" clId="{E656D47F-6D94-44CB-8CAD-1A244761E6BF}" dt="2024-03-18T13:48:14.568" v="515" actId="1076"/>
          <ac:spMkLst>
            <pc:docMk/>
            <pc:sldMk cId="1817605625" sldId="2534"/>
            <ac:spMk id="8" creationId="{4B7C9420-7D78-87CB-21A9-D0A7C8A2CC29}"/>
          </ac:spMkLst>
        </pc:spChg>
        <pc:spChg chg="mod">
          <ac:chgData name="Iveta Hrkeľová" userId="9264a7d3-e465-43b7-a7a2-c52a2da91a18" providerId="ADAL" clId="{E656D47F-6D94-44CB-8CAD-1A244761E6BF}" dt="2024-03-18T14:17:28.011" v="756" actId="20577"/>
          <ac:spMkLst>
            <pc:docMk/>
            <pc:sldMk cId="1817605625" sldId="2534"/>
            <ac:spMk id="9" creationId="{0897BC86-50D4-E9F4-15CD-70A0DB06E789}"/>
          </ac:spMkLst>
        </pc:spChg>
      </pc:sldChg>
      <pc:sldChg chg="addSp delSp modSp mod">
        <pc:chgData name="Iveta Hrkeľová" userId="9264a7d3-e465-43b7-a7a2-c52a2da91a18" providerId="ADAL" clId="{E656D47F-6D94-44CB-8CAD-1A244761E6BF}" dt="2024-03-18T14:18:04.420" v="768" actId="20577"/>
        <pc:sldMkLst>
          <pc:docMk/>
          <pc:sldMk cId="208244238" sldId="2535"/>
        </pc:sldMkLst>
        <pc:spChg chg="add mod">
          <ac:chgData name="Iveta Hrkeľová" userId="9264a7d3-e465-43b7-a7a2-c52a2da91a18" providerId="ADAL" clId="{E656D47F-6D94-44CB-8CAD-1A244761E6BF}" dt="2024-03-18T13:55:25.990" v="568"/>
          <ac:spMkLst>
            <pc:docMk/>
            <pc:sldMk cId="208244238" sldId="2535"/>
            <ac:spMk id="2" creationId="{66143608-76A6-3207-315A-DAB98146D895}"/>
          </ac:spMkLst>
        </pc:spChg>
        <pc:spChg chg="add mod">
          <ac:chgData name="Iveta Hrkeľová" userId="9264a7d3-e465-43b7-a7a2-c52a2da91a18" providerId="ADAL" clId="{E656D47F-6D94-44CB-8CAD-1A244761E6BF}" dt="2024-03-18T13:55:41.821" v="570"/>
          <ac:spMkLst>
            <pc:docMk/>
            <pc:sldMk cId="208244238" sldId="2535"/>
            <ac:spMk id="3" creationId="{27DA5791-F537-42CA-677D-62DE187AAB06}"/>
          </ac:spMkLst>
        </pc:spChg>
        <pc:spChg chg="add mod">
          <ac:chgData name="Iveta Hrkeľová" userId="9264a7d3-e465-43b7-a7a2-c52a2da91a18" providerId="ADAL" clId="{E656D47F-6D94-44CB-8CAD-1A244761E6BF}" dt="2024-03-18T14:18:04.420" v="768" actId="20577"/>
          <ac:spMkLst>
            <pc:docMk/>
            <pc:sldMk cId="208244238" sldId="2535"/>
            <ac:spMk id="5" creationId="{7FA78E80-04CE-D084-A520-D511D471D05E}"/>
          </ac:spMkLst>
        </pc:spChg>
        <pc:spChg chg="del mod">
          <ac:chgData name="Iveta Hrkeľová" userId="9264a7d3-e465-43b7-a7a2-c52a2da91a18" providerId="ADAL" clId="{E656D47F-6D94-44CB-8CAD-1A244761E6BF}" dt="2024-03-18T13:55:38.929" v="569" actId="478"/>
          <ac:spMkLst>
            <pc:docMk/>
            <pc:sldMk cId="208244238" sldId="2535"/>
            <ac:spMk id="6" creationId="{6EA6D7C2-E65B-C961-F084-E8D992A1D5EB}"/>
          </ac:spMkLst>
        </pc:spChg>
        <pc:spChg chg="del mod">
          <ac:chgData name="Iveta Hrkeľová" userId="9264a7d3-e465-43b7-a7a2-c52a2da91a18" providerId="ADAL" clId="{E656D47F-6D94-44CB-8CAD-1A244761E6BF}" dt="2024-03-18T14:01:29.472" v="600" actId="478"/>
          <ac:spMkLst>
            <pc:docMk/>
            <pc:sldMk cId="208244238" sldId="2535"/>
            <ac:spMk id="12" creationId="{0C3DA34D-5EF7-373B-1B8C-7BD32616C9B9}"/>
          </ac:spMkLst>
        </pc:spChg>
        <pc:picChg chg="mod">
          <ac:chgData name="Iveta Hrkeľová" userId="9264a7d3-e465-43b7-a7a2-c52a2da91a18" providerId="ADAL" clId="{E656D47F-6D94-44CB-8CAD-1A244761E6BF}" dt="2024-03-18T13:57:34.531" v="576" actId="1076"/>
          <ac:picMkLst>
            <pc:docMk/>
            <pc:sldMk cId="208244238" sldId="2535"/>
            <ac:picMk id="8" creationId="{60DA16AF-8B3F-E203-3DC7-0694D6612E7D}"/>
          </ac:picMkLst>
        </pc:picChg>
      </pc:sldChg>
      <pc:sldChg chg="modSp add mod">
        <pc:chgData name="Iveta Hrkeľová" userId="9264a7d3-e465-43b7-a7a2-c52a2da91a18" providerId="ADAL" clId="{E656D47F-6D94-44CB-8CAD-1A244761E6BF}" dt="2024-03-18T14:15:02.361" v="738" actId="20577"/>
        <pc:sldMkLst>
          <pc:docMk/>
          <pc:sldMk cId="2070107686" sldId="2536"/>
        </pc:sldMkLst>
        <pc:spChg chg="mod">
          <ac:chgData name="Iveta Hrkeľová" userId="9264a7d3-e465-43b7-a7a2-c52a2da91a18" providerId="ADAL" clId="{E656D47F-6D94-44CB-8CAD-1A244761E6BF}" dt="2024-03-18T14:15:02.361" v="738" actId="20577"/>
          <ac:spMkLst>
            <pc:docMk/>
            <pc:sldMk cId="2070107686" sldId="2536"/>
            <ac:spMk id="2" creationId="{00000000-0000-0000-0000-000000000000}"/>
          </ac:spMkLst>
        </pc:spChg>
        <pc:spChg chg="mod">
          <ac:chgData name="Iveta Hrkeľová" userId="9264a7d3-e465-43b7-a7a2-c52a2da91a18" providerId="ADAL" clId="{E656D47F-6D94-44CB-8CAD-1A244761E6BF}" dt="2024-03-18T10:44:48.714" v="1"/>
          <ac:spMkLst>
            <pc:docMk/>
            <pc:sldMk cId="2070107686" sldId="2536"/>
            <ac:spMk id="3" creationId="{00000000-0000-0000-0000-000000000000}"/>
          </ac:spMkLst>
        </pc:spChg>
      </pc:sldChg>
      <pc:sldChg chg="addSp delSp modSp add mod">
        <pc:chgData name="Iveta Hrkeľová" userId="9264a7d3-e465-43b7-a7a2-c52a2da91a18" providerId="ADAL" clId="{E656D47F-6D94-44CB-8CAD-1A244761E6BF}" dt="2024-03-18T14:15:45.609" v="746" actId="20577"/>
        <pc:sldMkLst>
          <pc:docMk/>
          <pc:sldMk cId="2322868595" sldId="2537"/>
        </pc:sldMkLst>
        <pc:spChg chg="mod">
          <ac:chgData name="Iveta Hrkeľová" userId="9264a7d3-e465-43b7-a7a2-c52a2da91a18" providerId="ADAL" clId="{E656D47F-6D94-44CB-8CAD-1A244761E6BF}" dt="2024-03-18T14:15:45.609" v="746" actId="20577"/>
          <ac:spMkLst>
            <pc:docMk/>
            <pc:sldMk cId="2322868595" sldId="2537"/>
            <ac:spMk id="3" creationId="{00000000-0000-0000-0000-000000000000}"/>
          </ac:spMkLst>
        </pc:spChg>
        <pc:spChg chg="del">
          <ac:chgData name="Iveta Hrkeľová" userId="9264a7d3-e465-43b7-a7a2-c52a2da91a18" providerId="ADAL" clId="{E656D47F-6D94-44CB-8CAD-1A244761E6BF}" dt="2024-03-18T13:23:32.504" v="260" actId="478"/>
          <ac:spMkLst>
            <pc:docMk/>
            <pc:sldMk cId="2322868595" sldId="2537"/>
            <ac:spMk id="4" creationId="{2E24F10A-E2B8-DDD1-1127-69276ACAE43F}"/>
          </ac:spMkLst>
        </pc:spChg>
        <pc:spChg chg="mod">
          <ac:chgData name="Iveta Hrkeľová" userId="9264a7d3-e465-43b7-a7a2-c52a2da91a18" providerId="ADAL" clId="{E656D47F-6D94-44CB-8CAD-1A244761E6BF}" dt="2024-03-18T12:57:37.922" v="210" actId="20577"/>
          <ac:spMkLst>
            <pc:docMk/>
            <pc:sldMk cId="2322868595" sldId="2537"/>
            <ac:spMk id="5" creationId="{2E2705ED-E912-F700-B794-5CDC96D43C25}"/>
          </ac:spMkLst>
        </pc:spChg>
        <pc:spChg chg="add mod">
          <ac:chgData name="Iveta Hrkeľová" userId="9264a7d3-e465-43b7-a7a2-c52a2da91a18" providerId="ADAL" clId="{E656D47F-6D94-44CB-8CAD-1A244761E6BF}" dt="2024-03-18T13:22:59.547" v="258" actId="14100"/>
          <ac:spMkLst>
            <pc:docMk/>
            <pc:sldMk cId="2322868595" sldId="2537"/>
            <ac:spMk id="6" creationId="{C45D7C5C-960A-F5EB-3675-8C454B91D380}"/>
          </ac:spMkLst>
        </pc:spChg>
        <pc:spChg chg="del mod">
          <ac:chgData name="Iveta Hrkeľová" userId="9264a7d3-e465-43b7-a7a2-c52a2da91a18" providerId="ADAL" clId="{E656D47F-6D94-44CB-8CAD-1A244761E6BF}" dt="2024-03-18T12:37:23.600" v="77" actId="478"/>
          <ac:spMkLst>
            <pc:docMk/>
            <pc:sldMk cId="2322868595" sldId="2537"/>
            <ac:spMk id="7" creationId="{71B02FBF-B0EE-DFEF-042C-793A9C4146E8}"/>
          </ac:spMkLst>
        </pc:spChg>
        <pc:spChg chg="add mod">
          <ac:chgData name="Iveta Hrkeľová" userId="9264a7d3-e465-43b7-a7a2-c52a2da91a18" providerId="ADAL" clId="{E656D47F-6D94-44CB-8CAD-1A244761E6BF}" dt="2024-03-18T13:23:33.027" v="261"/>
          <ac:spMkLst>
            <pc:docMk/>
            <pc:sldMk cId="2322868595" sldId="2537"/>
            <ac:spMk id="9" creationId="{AF308847-9A26-104F-A4C2-9139D4B50E17}"/>
          </ac:spMkLst>
        </pc:spChg>
        <pc:spChg chg="mod">
          <ac:chgData name="Iveta Hrkeľová" userId="9264a7d3-e465-43b7-a7a2-c52a2da91a18" providerId="ADAL" clId="{E656D47F-6D94-44CB-8CAD-1A244761E6BF}" dt="2024-03-18T12:37:12.606" v="75"/>
          <ac:spMkLst>
            <pc:docMk/>
            <pc:sldMk cId="2322868595" sldId="2537"/>
            <ac:spMk id="11" creationId="{27F74B97-FF04-40C4-DE49-B947E10C60B0}"/>
          </ac:spMkLst>
        </pc:spChg>
        <pc:picChg chg="add mod">
          <ac:chgData name="Iveta Hrkeľová" userId="9264a7d3-e465-43b7-a7a2-c52a2da91a18" providerId="ADAL" clId="{E656D47F-6D94-44CB-8CAD-1A244761E6BF}" dt="2024-03-18T13:24:13.152" v="268" actId="14100"/>
          <ac:picMkLst>
            <pc:docMk/>
            <pc:sldMk cId="2322868595" sldId="2537"/>
            <ac:picMk id="8" creationId="{D1B369A8-1519-DEA9-CB04-5A3F8982D713}"/>
          </ac:picMkLst>
        </pc:picChg>
        <pc:picChg chg="del">
          <ac:chgData name="Iveta Hrkeľová" userId="9264a7d3-e465-43b7-a7a2-c52a2da91a18" providerId="ADAL" clId="{E656D47F-6D94-44CB-8CAD-1A244761E6BF}" dt="2024-03-18T12:39:52.020" v="93" actId="478"/>
          <ac:picMkLst>
            <pc:docMk/>
            <pc:sldMk cId="2322868595" sldId="2537"/>
            <ac:picMk id="10" creationId="{A7DDE27E-CE92-626F-4E89-0CDD97FA7ED8}"/>
          </ac:picMkLst>
        </pc:picChg>
      </pc:sldChg>
      <pc:sldChg chg="modSp add del mod">
        <pc:chgData name="Iveta Hrkeľová" userId="9264a7d3-e465-43b7-a7a2-c52a2da91a18" providerId="ADAL" clId="{E656D47F-6D94-44CB-8CAD-1A244761E6BF}" dt="2024-03-18T13:31:11.271" v="318" actId="2696"/>
        <pc:sldMkLst>
          <pc:docMk/>
          <pc:sldMk cId="2099061432" sldId="2538"/>
        </pc:sldMkLst>
        <pc:spChg chg="mod">
          <ac:chgData name="Iveta Hrkeľová" userId="9264a7d3-e465-43b7-a7a2-c52a2da91a18" providerId="ADAL" clId="{E656D47F-6D94-44CB-8CAD-1A244761E6BF}" dt="2024-03-18T12:46:32.574" v="146" actId="1076"/>
          <ac:spMkLst>
            <pc:docMk/>
            <pc:sldMk cId="2099061432" sldId="2538"/>
            <ac:spMk id="10" creationId="{30BF3412-B041-6EF1-9718-46F8606AD473}"/>
          </ac:spMkLst>
        </pc:spChg>
      </pc:sldChg>
      <pc:sldChg chg="add del">
        <pc:chgData name="Iveta Hrkeľová" userId="9264a7d3-e465-43b7-a7a2-c52a2da91a18" providerId="ADAL" clId="{E656D47F-6D94-44CB-8CAD-1A244761E6BF}" dt="2024-03-18T12:57:51.029" v="211" actId="2696"/>
        <pc:sldMkLst>
          <pc:docMk/>
          <pc:sldMk cId="3098881286" sldId="2539"/>
        </pc:sldMkLst>
      </pc:sldChg>
    </pc:docChg>
  </pc:docChgLst>
  <pc:docChgLst>
    <pc:chgData name="Stanislava Kypus" userId="142ca63b-4e5f-49ee-a5ef-cc9d6c60c540" providerId="ADAL" clId="{9EE1723F-C414-4050-9C90-86E703DB87C6}"/>
    <pc:docChg chg="custSel modSld">
      <pc:chgData name="Stanislava Kypus" userId="142ca63b-4e5f-49ee-a5ef-cc9d6c60c540" providerId="ADAL" clId="{9EE1723F-C414-4050-9C90-86E703DB87C6}" dt="2020-11-27T12:56:21.791" v="1" actId="1076"/>
      <pc:docMkLst>
        <pc:docMk/>
      </pc:docMkLst>
      <pc:sldChg chg="addSp delSp modSp mod chgLayout">
        <pc:chgData name="Stanislava Kypus" userId="142ca63b-4e5f-49ee-a5ef-cc9d6c60c540" providerId="ADAL" clId="{9EE1723F-C414-4050-9C90-86E703DB87C6}" dt="2020-11-27T12:54:21.254" v="0" actId="700"/>
        <pc:sldMkLst>
          <pc:docMk/>
          <pc:sldMk cId="4185756832" sldId="272"/>
        </pc:sldMkLst>
        <pc:spChg chg="add mod ord">
          <ac:chgData name="Stanislava Kypus" userId="142ca63b-4e5f-49ee-a5ef-cc9d6c60c540" providerId="ADAL" clId="{9EE1723F-C414-4050-9C90-86E703DB87C6}" dt="2020-11-27T12:54:21.254" v="0" actId="700"/>
          <ac:spMkLst>
            <pc:docMk/>
            <pc:sldMk cId="4185756832" sldId="272"/>
            <ac:spMk id="2" creationId="{80EFAADA-0501-4FEB-BE9D-61B771A7A03C}"/>
          </ac:spMkLst>
        </pc:spChg>
        <pc:spChg chg="mod ord">
          <ac:chgData name="Stanislava Kypus" userId="142ca63b-4e5f-49ee-a5ef-cc9d6c60c540" providerId="ADAL" clId="{9EE1723F-C414-4050-9C90-86E703DB87C6}" dt="2020-11-27T12:54:21.254" v="0" actId="700"/>
          <ac:spMkLst>
            <pc:docMk/>
            <pc:sldMk cId="4185756832" sldId="272"/>
            <ac:spMk id="3" creationId="{00000000-0000-0000-0000-000000000000}"/>
          </ac:spMkLst>
        </pc:spChg>
        <pc:spChg chg="add mod ord">
          <ac:chgData name="Stanislava Kypus" userId="142ca63b-4e5f-49ee-a5ef-cc9d6c60c540" providerId="ADAL" clId="{9EE1723F-C414-4050-9C90-86E703DB87C6}" dt="2020-11-27T12:54:21.254" v="0" actId="700"/>
          <ac:spMkLst>
            <pc:docMk/>
            <pc:sldMk cId="4185756832" sldId="272"/>
            <ac:spMk id="4" creationId="{02F64966-9152-47C6-8787-E18911FB8111}"/>
          </ac:spMkLst>
        </pc:spChg>
        <pc:spChg chg="del">
          <ac:chgData name="Stanislava Kypus" userId="142ca63b-4e5f-49ee-a5ef-cc9d6c60c540" providerId="ADAL" clId="{9EE1723F-C414-4050-9C90-86E703DB87C6}" dt="2020-11-27T12:54:21.254" v="0" actId="700"/>
          <ac:spMkLst>
            <pc:docMk/>
            <pc:sldMk cId="4185756832" sldId="272"/>
            <ac:spMk id="7" creationId="{00000000-0000-0000-0000-000000000000}"/>
          </ac:spMkLst>
        </pc:spChg>
        <pc:spChg chg="del">
          <ac:chgData name="Stanislava Kypus" userId="142ca63b-4e5f-49ee-a5ef-cc9d6c60c540" providerId="ADAL" clId="{9EE1723F-C414-4050-9C90-86E703DB87C6}" dt="2020-11-27T12:54:21.254" v="0" actId="700"/>
          <ac:spMkLst>
            <pc:docMk/>
            <pc:sldMk cId="4185756832" sldId="272"/>
            <ac:spMk id="8" creationId="{00000000-0000-0000-0000-000000000000}"/>
          </ac:spMkLst>
        </pc:spChg>
      </pc:sldChg>
      <pc:sldChg chg="modSp mod">
        <pc:chgData name="Stanislava Kypus" userId="142ca63b-4e5f-49ee-a5ef-cc9d6c60c540" providerId="ADAL" clId="{9EE1723F-C414-4050-9C90-86E703DB87C6}" dt="2020-11-27T12:56:21.791" v="1" actId="1076"/>
        <pc:sldMkLst>
          <pc:docMk/>
          <pc:sldMk cId="2227542400" sldId="273"/>
        </pc:sldMkLst>
        <pc:picChg chg="mod">
          <ac:chgData name="Stanislava Kypus" userId="142ca63b-4e5f-49ee-a5ef-cc9d6c60c540" providerId="ADAL" clId="{9EE1723F-C414-4050-9C90-86E703DB87C6}" dt="2020-11-27T12:56:21.791" v="1" actId="1076"/>
          <ac:picMkLst>
            <pc:docMk/>
            <pc:sldMk cId="2227542400" sldId="273"/>
            <ac:picMk id="3" creationId="{00000000-0000-0000-0000-000000000000}"/>
          </ac:picMkLst>
        </pc:picChg>
      </pc:sldChg>
    </pc:docChg>
  </pc:docChgLst>
  <pc:docChgLst>
    <pc:chgData name="Adela Blahová" userId="885c6746-66d5-4a74-a36a-2169dd70afb5" providerId="ADAL" clId="{DFACA3E7-613A-4CB4-97BD-FB8DF4DAAF51}"/>
    <pc:docChg chg="undo custSel addSld delSld modSld sldOrd delSection modSection">
      <pc:chgData name="Adela Blahová" userId="885c6746-66d5-4a74-a36a-2169dd70afb5" providerId="ADAL" clId="{DFACA3E7-613A-4CB4-97BD-FB8DF4DAAF51}" dt="2024-01-24T14:27:00.941" v="5880" actId="14100"/>
      <pc:docMkLst>
        <pc:docMk/>
      </pc:docMkLst>
      <pc:sldChg chg="del">
        <pc:chgData name="Adela Blahová" userId="885c6746-66d5-4a74-a36a-2169dd70afb5" providerId="ADAL" clId="{DFACA3E7-613A-4CB4-97BD-FB8DF4DAAF51}" dt="2024-01-16T17:24:08.865" v="3509" actId="2696"/>
        <pc:sldMkLst>
          <pc:docMk/>
          <pc:sldMk cId="942114285" sldId="256"/>
        </pc:sldMkLst>
      </pc:sldChg>
      <pc:sldChg chg="del">
        <pc:chgData name="Adela Blahová" userId="885c6746-66d5-4a74-a36a-2169dd70afb5" providerId="ADAL" clId="{DFACA3E7-613A-4CB4-97BD-FB8DF4DAAF51}" dt="2024-01-16T18:08:05.960" v="4380" actId="2696"/>
        <pc:sldMkLst>
          <pc:docMk/>
          <pc:sldMk cId="3755378976" sldId="257"/>
        </pc:sldMkLst>
      </pc:sldChg>
      <pc:sldChg chg="del">
        <pc:chgData name="Adela Blahová" userId="885c6746-66d5-4a74-a36a-2169dd70afb5" providerId="ADAL" clId="{DFACA3E7-613A-4CB4-97BD-FB8DF4DAAF51}" dt="2024-01-16T18:01:11.056" v="4366" actId="47"/>
        <pc:sldMkLst>
          <pc:docMk/>
          <pc:sldMk cId="2620144569" sldId="260"/>
        </pc:sldMkLst>
      </pc:sldChg>
      <pc:sldChg chg="del">
        <pc:chgData name="Adela Blahová" userId="885c6746-66d5-4a74-a36a-2169dd70afb5" providerId="ADAL" clId="{DFACA3E7-613A-4CB4-97BD-FB8DF4DAAF51}" dt="2024-01-16T18:07:51.563" v="4379" actId="2696"/>
        <pc:sldMkLst>
          <pc:docMk/>
          <pc:sldMk cId="647162563" sldId="261"/>
        </pc:sldMkLst>
      </pc:sldChg>
      <pc:sldChg chg="del">
        <pc:chgData name="Adela Blahová" userId="885c6746-66d5-4a74-a36a-2169dd70afb5" providerId="ADAL" clId="{DFACA3E7-613A-4CB4-97BD-FB8DF4DAAF51}" dt="2024-01-16T18:08:29.542" v="4384" actId="18676"/>
        <pc:sldMkLst>
          <pc:docMk/>
          <pc:sldMk cId="581585052" sldId="263"/>
        </pc:sldMkLst>
      </pc:sldChg>
      <pc:sldChg chg="del">
        <pc:chgData name="Adela Blahová" userId="885c6746-66d5-4a74-a36a-2169dd70afb5" providerId="ADAL" clId="{DFACA3E7-613A-4CB4-97BD-FB8DF4DAAF51}" dt="2024-01-16T18:08:29.542" v="4384" actId="18676"/>
        <pc:sldMkLst>
          <pc:docMk/>
          <pc:sldMk cId="3228671098" sldId="264"/>
        </pc:sldMkLst>
      </pc:sldChg>
      <pc:sldChg chg="del">
        <pc:chgData name="Adela Blahová" userId="885c6746-66d5-4a74-a36a-2169dd70afb5" providerId="ADAL" clId="{DFACA3E7-613A-4CB4-97BD-FB8DF4DAAF51}" dt="2024-01-16T18:08:29.542" v="4384" actId="18676"/>
        <pc:sldMkLst>
          <pc:docMk/>
          <pc:sldMk cId="4279192052" sldId="265"/>
        </pc:sldMkLst>
      </pc:sldChg>
      <pc:sldChg chg="del">
        <pc:chgData name="Adela Blahová" userId="885c6746-66d5-4a74-a36a-2169dd70afb5" providerId="ADAL" clId="{DFACA3E7-613A-4CB4-97BD-FB8DF4DAAF51}" dt="2024-01-16T18:08:29.542" v="4384" actId="18676"/>
        <pc:sldMkLst>
          <pc:docMk/>
          <pc:sldMk cId="1216988182" sldId="266"/>
        </pc:sldMkLst>
      </pc:sldChg>
      <pc:sldChg chg="modSp mod modNotesTx">
        <pc:chgData name="Adela Blahová" userId="885c6746-66d5-4a74-a36a-2169dd70afb5" providerId="ADAL" clId="{DFACA3E7-613A-4CB4-97BD-FB8DF4DAAF51}" dt="2024-01-16T18:16:04.248" v="4392" actId="14100"/>
        <pc:sldMkLst>
          <pc:docMk/>
          <pc:sldMk cId="3620438475" sldId="268"/>
        </pc:sldMkLst>
        <pc:picChg chg="mod">
          <ac:chgData name="Adela Blahová" userId="885c6746-66d5-4a74-a36a-2169dd70afb5" providerId="ADAL" clId="{DFACA3E7-613A-4CB4-97BD-FB8DF4DAAF51}" dt="2024-01-16T18:16:04.248" v="4392" actId="14100"/>
          <ac:picMkLst>
            <pc:docMk/>
            <pc:sldMk cId="3620438475" sldId="268"/>
            <ac:picMk id="7" creationId="{00000000-0000-0000-0000-000000000000}"/>
          </ac:picMkLst>
        </pc:picChg>
      </pc:sldChg>
      <pc:sldChg chg="del">
        <pc:chgData name="Adela Blahová" userId="885c6746-66d5-4a74-a36a-2169dd70afb5" providerId="ADAL" clId="{DFACA3E7-613A-4CB4-97BD-FB8DF4DAAF51}" dt="2024-01-16T18:01:12.089" v="4367" actId="47"/>
        <pc:sldMkLst>
          <pc:docMk/>
          <pc:sldMk cId="420188167" sldId="269"/>
        </pc:sldMkLst>
      </pc:sldChg>
      <pc:sldChg chg="del">
        <pc:chgData name="Adela Blahová" userId="885c6746-66d5-4a74-a36a-2169dd70afb5" providerId="ADAL" clId="{DFACA3E7-613A-4CB4-97BD-FB8DF4DAAF51}" dt="2024-01-16T18:08:05.960" v="4380" actId="2696"/>
        <pc:sldMkLst>
          <pc:docMk/>
          <pc:sldMk cId="4034326956" sldId="270"/>
        </pc:sldMkLst>
      </pc:sldChg>
      <pc:sldChg chg="del">
        <pc:chgData name="Adela Blahová" userId="885c6746-66d5-4a74-a36a-2169dd70afb5" providerId="ADAL" clId="{DFACA3E7-613A-4CB4-97BD-FB8DF4DAAF51}" dt="2024-01-16T18:08:05.960" v="4380" actId="2696"/>
        <pc:sldMkLst>
          <pc:docMk/>
          <pc:sldMk cId="951084148" sldId="271"/>
        </pc:sldMkLst>
      </pc:sldChg>
      <pc:sldChg chg="del">
        <pc:chgData name="Adela Blahová" userId="885c6746-66d5-4a74-a36a-2169dd70afb5" providerId="ADAL" clId="{DFACA3E7-613A-4CB4-97BD-FB8DF4DAAF51}" dt="2024-01-16T18:08:05.960" v="4380" actId="2696"/>
        <pc:sldMkLst>
          <pc:docMk/>
          <pc:sldMk cId="4185756832" sldId="272"/>
        </pc:sldMkLst>
      </pc:sldChg>
      <pc:sldChg chg="del">
        <pc:chgData name="Adela Blahová" userId="885c6746-66d5-4a74-a36a-2169dd70afb5" providerId="ADAL" clId="{DFACA3E7-613A-4CB4-97BD-FB8DF4DAAF51}" dt="2024-01-16T18:08:05.960" v="4380" actId="2696"/>
        <pc:sldMkLst>
          <pc:docMk/>
          <pc:sldMk cId="2227542400" sldId="273"/>
        </pc:sldMkLst>
      </pc:sldChg>
      <pc:sldChg chg="del">
        <pc:chgData name="Adela Blahová" userId="885c6746-66d5-4a74-a36a-2169dd70afb5" providerId="ADAL" clId="{DFACA3E7-613A-4CB4-97BD-FB8DF4DAAF51}" dt="2024-01-16T18:08:21.903" v="4382" actId="2696"/>
        <pc:sldMkLst>
          <pc:docMk/>
          <pc:sldMk cId="240716941" sldId="274"/>
        </pc:sldMkLst>
      </pc:sldChg>
      <pc:sldChg chg="del">
        <pc:chgData name="Adela Blahová" userId="885c6746-66d5-4a74-a36a-2169dd70afb5" providerId="ADAL" clId="{DFACA3E7-613A-4CB4-97BD-FB8DF4DAAF51}" dt="2024-01-16T18:07:31.685" v="4376" actId="2696"/>
        <pc:sldMkLst>
          <pc:docMk/>
          <pc:sldMk cId="3990320192" sldId="275"/>
        </pc:sldMkLst>
      </pc:sldChg>
      <pc:sldChg chg="del">
        <pc:chgData name="Adela Blahová" userId="885c6746-66d5-4a74-a36a-2169dd70afb5" providerId="ADAL" clId="{DFACA3E7-613A-4CB4-97BD-FB8DF4DAAF51}" dt="2024-01-16T18:07:31.685" v="4376" actId="2696"/>
        <pc:sldMkLst>
          <pc:docMk/>
          <pc:sldMk cId="480763767" sldId="276"/>
        </pc:sldMkLst>
      </pc:sldChg>
      <pc:sldChg chg="del">
        <pc:chgData name="Adela Blahová" userId="885c6746-66d5-4a74-a36a-2169dd70afb5" providerId="ADAL" clId="{DFACA3E7-613A-4CB4-97BD-FB8DF4DAAF51}" dt="2024-01-16T18:07:31.685" v="4376" actId="2696"/>
        <pc:sldMkLst>
          <pc:docMk/>
          <pc:sldMk cId="3403039917" sldId="278"/>
        </pc:sldMkLst>
      </pc:sldChg>
      <pc:sldChg chg="del">
        <pc:chgData name="Adela Blahová" userId="885c6746-66d5-4a74-a36a-2169dd70afb5" providerId="ADAL" clId="{DFACA3E7-613A-4CB4-97BD-FB8DF4DAAF51}" dt="2024-01-16T18:08:18.376" v="4381" actId="2696"/>
        <pc:sldMkLst>
          <pc:docMk/>
          <pc:sldMk cId="2332309688" sldId="279"/>
        </pc:sldMkLst>
      </pc:sldChg>
      <pc:sldChg chg="del">
        <pc:chgData name="Adela Blahová" userId="885c6746-66d5-4a74-a36a-2169dd70afb5" providerId="ADAL" clId="{DFACA3E7-613A-4CB4-97BD-FB8DF4DAAF51}" dt="2024-01-16T18:08:18.376" v="4381" actId="2696"/>
        <pc:sldMkLst>
          <pc:docMk/>
          <pc:sldMk cId="2851450558" sldId="280"/>
        </pc:sldMkLst>
      </pc:sldChg>
      <pc:sldChg chg="del">
        <pc:chgData name="Adela Blahová" userId="885c6746-66d5-4a74-a36a-2169dd70afb5" providerId="ADAL" clId="{DFACA3E7-613A-4CB4-97BD-FB8DF4DAAF51}" dt="2024-01-16T18:08:18.376" v="4381" actId="2696"/>
        <pc:sldMkLst>
          <pc:docMk/>
          <pc:sldMk cId="1150981138" sldId="282"/>
        </pc:sldMkLst>
      </pc:sldChg>
      <pc:sldChg chg="del">
        <pc:chgData name="Adela Blahová" userId="885c6746-66d5-4a74-a36a-2169dd70afb5" providerId="ADAL" clId="{DFACA3E7-613A-4CB4-97BD-FB8DF4DAAF51}" dt="2024-01-16T18:07:31.685" v="4376" actId="2696"/>
        <pc:sldMkLst>
          <pc:docMk/>
          <pc:sldMk cId="3954179376" sldId="283"/>
        </pc:sldMkLst>
      </pc:sldChg>
      <pc:sldChg chg="del">
        <pc:chgData name="Adela Blahová" userId="885c6746-66d5-4a74-a36a-2169dd70afb5" providerId="ADAL" clId="{DFACA3E7-613A-4CB4-97BD-FB8DF4DAAF51}" dt="2024-01-16T18:07:31.685" v="4376" actId="2696"/>
        <pc:sldMkLst>
          <pc:docMk/>
          <pc:sldMk cId="920874026" sldId="284"/>
        </pc:sldMkLst>
      </pc:sldChg>
      <pc:sldChg chg="del">
        <pc:chgData name="Adela Blahová" userId="885c6746-66d5-4a74-a36a-2169dd70afb5" providerId="ADAL" clId="{DFACA3E7-613A-4CB4-97BD-FB8DF4DAAF51}" dt="2024-01-16T18:07:42.302" v="4377" actId="2696"/>
        <pc:sldMkLst>
          <pc:docMk/>
          <pc:sldMk cId="2716511639" sldId="285"/>
        </pc:sldMkLst>
      </pc:sldChg>
      <pc:sldChg chg="del">
        <pc:chgData name="Adela Blahová" userId="885c6746-66d5-4a74-a36a-2169dd70afb5" providerId="ADAL" clId="{DFACA3E7-613A-4CB4-97BD-FB8DF4DAAF51}" dt="2024-01-16T18:06:53.844" v="4373" actId="2696"/>
        <pc:sldMkLst>
          <pc:docMk/>
          <pc:sldMk cId="1131419039" sldId="286"/>
        </pc:sldMkLst>
      </pc:sldChg>
      <pc:sldChg chg="del">
        <pc:chgData name="Adela Blahová" userId="885c6746-66d5-4a74-a36a-2169dd70afb5" providerId="ADAL" clId="{DFACA3E7-613A-4CB4-97BD-FB8DF4DAAF51}" dt="2024-01-16T18:07:14.588" v="4374" actId="2696"/>
        <pc:sldMkLst>
          <pc:docMk/>
          <pc:sldMk cId="189536631" sldId="287"/>
        </pc:sldMkLst>
      </pc:sldChg>
      <pc:sldChg chg="addSp delSp modSp mod ord">
        <pc:chgData name="Adela Blahová" userId="885c6746-66d5-4a74-a36a-2169dd70afb5" providerId="ADAL" clId="{DFACA3E7-613A-4CB4-97BD-FB8DF4DAAF51}" dt="2024-01-24T14:27:00.941" v="5880" actId="14100"/>
        <pc:sldMkLst>
          <pc:docMk/>
          <pc:sldMk cId="312867645" sldId="291"/>
        </pc:sldMkLst>
        <pc:spChg chg="add del mod">
          <ac:chgData name="Adela Blahová" userId="885c6746-66d5-4a74-a36a-2169dd70afb5" providerId="ADAL" clId="{DFACA3E7-613A-4CB4-97BD-FB8DF4DAAF51}" dt="2024-01-24T14:25:01.256" v="5874" actId="931"/>
          <ac:spMkLst>
            <pc:docMk/>
            <pc:sldMk cId="312867645" sldId="291"/>
            <ac:spMk id="4" creationId="{182E07D6-71C9-4FAB-53B3-52B948631620}"/>
          </ac:spMkLst>
        </pc:spChg>
        <pc:spChg chg="add del mod">
          <ac:chgData name="Adela Blahová" userId="885c6746-66d5-4a74-a36a-2169dd70afb5" providerId="ADAL" clId="{DFACA3E7-613A-4CB4-97BD-FB8DF4DAAF51}" dt="2024-01-16T17:58:04.964" v="4300" actId="931"/>
          <ac:spMkLst>
            <pc:docMk/>
            <pc:sldMk cId="312867645" sldId="291"/>
            <ac:spMk id="4" creationId="{D6AB98FF-E0B2-83F4-B51F-5621ED475D41}"/>
          </ac:spMkLst>
        </pc:spChg>
        <pc:spChg chg="del mod">
          <ac:chgData name="Adela Blahová" userId="885c6746-66d5-4a74-a36a-2169dd70afb5" providerId="ADAL" clId="{DFACA3E7-613A-4CB4-97BD-FB8DF4DAAF51}" dt="2024-01-16T17:59:06.594" v="4351" actId="478"/>
          <ac:spMkLst>
            <pc:docMk/>
            <pc:sldMk cId="312867645" sldId="291"/>
            <ac:spMk id="7" creationId="{00000000-0000-0000-0000-000000000000}"/>
          </ac:spMkLst>
        </pc:spChg>
        <pc:spChg chg="mod">
          <ac:chgData name="Adela Blahová" userId="885c6746-66d5-4a74-a36a-2169dd70afb5" providerId="ADAL" clId="{DFACA3E7-613A-4CB4-97BD-FB8DF4DAAF51}" dt="2024-01-24T14:27:00.941" v="5880" actId="14100"/>
          <ac:spMkLst>
            <pc:docMk/>
            <pc:sldMk cId="312867645" sldId="291"/>
            <ac:spMk id="9" creationId="{1FBFED58-4B6B-E743-94D4-B19119EA428E}"/>
          </ac:spMkLst>
        </pc:spChg>
        <pc:spChg chg="mod">
          <ac:chgData name="Adela Blahová" userId="885c6746-66d5-4a74-a36a-2169dd70afb5" providerId="ADAL" clId="{DFACA3E7-613A-4CB4-97BD-FB8DF4DAAF51}" dt="2024-01-16T17:59:13.839" v="4353" actId="14100"/>
          <ac:spMkLst>
            <pc:docMk/>
            <pc:sldMk cId="312867645" sldId="291"/>
            <ac:spMk id="11" creationId="{00000000-0000-0000-0000-000000000000}"/>
          </ac:spMkLst>
        </pc:spChg>
        <pc:spChg chg="add del mod">
          <ac:chgData name="Adela Blahová" userId="885c6746-66d5-4a74-a36a-2169dd70afb5" providerId="ADAL" clId="{DFACA3E7-613A-4CB4-97BD-FB8DF4DAAF51}" dt="2024-01-16T18:00:12.118" v="4355" actId="931"/>
          <ac:spMkLst>
            <pc:docMk/>
            <pc:sldMk cId="312867645" sldId="291"/>
            <ac:spMk id="12" creationId="{FECAAEF2-2FFF-93C4-E73C-A90BCB4DAABF}"/>
          </ac:spMkLst>
        </pc:spChg>
        <pc:picChg chg="del">
          <ac:chgData name="Adela Blahová" userId="885c6746-66d5-4a74-a36a-2169dd70afb5" providerId="ADAL" clId="{DFACA3E7-613A-4CB4-97BD-FB8DF4DAAF51}" dt="2024-01-16T17:55:45.041" v="4297" actId="21"/>
          <ac:picMkLst>
            <pc:docMk/>
            <pc:sldMk cId="312867645" sldId="291"/>
            <ac:picMk id="5" creationId="{00000000-0000-0000-0000-000000000000}"/>
          </ac:picMkLst>
        </pc:picChg>
        <pc:picChg chg="add mod ord">
          <ac:chgData name="Adela Blahová" userId="885c6746-66d5-4a74-a36a-2169dd70afb5" providerId="ADAL" clId="{DFACA3E7-613A-4CB4-97BD-FB8DF4DAAF51}" dt="2024-01-24T14:25:18.172" v="5878" actId="29295"/>
          <ac:picMkLst>
            <pc:docMk/>
            <pc:sldMk cId="312867645" sldId="291"/>
            <ac:picMk id="6" creationId="{801E6176-758C-13BA-5771-9677AE50C2EC}"/>
          </ac:picMkLst>
        </pc:picChg>
        <pc:picChg chg="add del mod ord">
          <ac:chgData name="Adela Blahová" userId="885c6746-66d5-4a74-a36a-2169dd70afb5" providerId="ADAL" clId="{DFACA3E7-613A-4CB4-97BD-FB8DF4DAAF51}" dt="2024-01-16T17:59:57.897" v="4354" actId="21"/>
          <ac:picMkLst>
            <pc:docMk/>
            <pc:sldMk cId="312867645" sldId="291"/>
            <ac:picMk id="8" creationId="{AE4DD505-B3BE-1DBD-9549-D5096086A16D}"/>
          </ac:picMkLst>
        </pc:picChg>
        <pc:picChg chg="add del mod ord">
          <ac:chgData name="Adela Blahová" userId="885c6746-66d5-4a74-a36a-2169dd70afb5" providerId="ADAL" clId="{DFACA3E7-613A-4CB4-97BD-FB8DF4DAAF51}" dt="2024-01-24T14:24:14.021" v="5873" actId="478"/>
          <ac:picMkLst>
            <pc:docMk/>
            <pc:sldMk cId="312867645" sldId="291"/>
            <ac:picMk id="14" creationId="{38F861AA-3393-B13E-B1B3-16927AC1F499}"/>
          </ac:picMkLst>
        </pc:picChg>
      </pc:sldChg>
      <pc:sldChg chg="del">
        <pc:chgData name="Adela Blahová" userId="885c6746-66d5-4a74-a36a-2169dd70afb5" providerId="ADAL" clId="{DFACA3E7-613A-4CB4-97BD-FB8DF4DAAF51}" dt="2024-01-16T18:07:51.563" v="4379" actId="2696"/>
        <pc:sldMkLst>
          <pc:docMk/>
          <pc:sldMk cId="1251952054" sldId="292"/>
        </pc:sldMkLst>
      </pc:sldChg>
      <pc:sldChg chg="del">
        <pc:chgData name="Adela Blahová" userId="885c6746-66d5-4a74-a36a-2169dd70afb5" providerId="ADAL" clId="{DFACA3E7-613A-4CB4-97BD-FB8DF4DAAF51}" dt="2024-01-16T18:07:51.563" v="4379" actId="2696"/>
        <pc:sldMkLst>
          <pc:docMk/>
          <pc:sldMk cId="2016364753" sldId="295"/>
        </pc:sldMkLst>
      </pc:sldChg>
      <pc:sldChg chg="del">
        <pc:chgData name="Adela Blahová" userId="885c6746-66d5-4a74-a36a-2169dd70afb5" providerId="ADAL" clId="{DFACA3E7-613A-4CB4-97BD-FB8DF4DAAF51}" dt="2024-01-16T18:07:51.563" v="4379" actId="2696"/>
        <pc:sldMkLst>
          <pc:docMk/>
          <pc:sldMk cId="3562800651" sldId="296"/>
        </pc:sldMkLst>
      </pc:sldChg>
      <pc:sldChg chg="del">
        <pc:chgData name="Adela Blahová" userId="885c6746-66d5-4a74-a36a-2169dd70afb5" providerId="ADAL" clId="{DFACA3E7-613A-4CB4-97BD-FB8DF4DAAF51}" dt="2024-01-16T18:07:14.588" v="4374" actId="2696"/>
        <pc:sldMkLst>
          <pc:docMk/>
          <pc:sldMk cId="3522025081" sldId="297"/>
        </pc:sldMkLst>
      </pc:sldChg>
      <pc:sldChg chg="del">
        <pc:chgData name="Adela Blahová" userId="885c6746-66d5-4a74-a36a-2169dd70afb5" providerId="ADAL" clId="{DFACA3E7-613A-4CB4-97BD-FB8DF4DAAF51}" dt="2024-01-16T18:07:14.588" v="4374" actId="2696"/>
        <pc:sldMkLst>
          <pc:docMk/>
          <pc:sldMk cId="3325337026" sldId="298"/>
        </pc:sldMkLst>
      </pc:sldChg>
      <pc:sldChg chg="del">
        <pc:chgData name="Adela Blahová" userId="885c6746-66d5-4a74-a36a-2169dd70afb5" providerId="ADAL" clId="{DFACA3E7-613A-4CB4-97BD-FB8DF4DAAF51}" dt="2024-01-16T18:07:51.563" v="4379" actId="2696"/>
        <pc:sldMkLst>
          <pc:docMk/>
          <pc:sldMk cId="1425614287" sldId="299"/>
        </pc:sldMkLst>
      </pc:sldChg>
      <pc:sldChg chg="del">
        <pc:chgData name="Adela Blahová" userId="885c6746-66d5-4a74-a36a-2169dd70afb5" providerId="ADAL" clId="{DFACA3E7-613A-4CB4-97BD-FB8DF4DAAF51}" dt="2024-01-16T18:07:42.302" v="4377" actId="2696"/>
        <pc:sldMkLst>
          <pc:docMk/>
          <pc:sldMk cId="2555206708" sldId="300"/>
        </pc:sldMkLst>
      </pc:sldChg>
      <pc:sldChg chg="del">
        <pc:chgData name="Adela Blahová" userId="885c6746-66d5-4a74-a36a-2169dd70afb5" providerId="ADAL" clId="{DFACA3E7-613A-4CB4-97BD-FB8DF4DAAF51}" dt="2024-01-16T18:08:29.542" v="4384" actId="18676"/>
        <pc:sldMkLst>
          <pc:docMk/>
          <pc:sldMk cId="3770764261" sldId="302"/>
        </pc:sldMkLst>
      </pc:sldChg>
      <pc:sldChg chg="del">
        <pc:chgData name="Adela Blahová" userId="885c6746-66d5-4a74-a36a-2169dd70afb5" providerId="ADAL" clId="{DFACA3E7-613A-4CB4-97BD-FB8DF4DAAF51}" dt="2024-01-16T18:07:51.563" v="4379" actId="2696"/>
        <pc:sldMkLst>
          <pc:docMk/>
          <pc:sldMk cId="3026952357" sldId="303"/>
        </pc:sldMkLst>
      </pc:sldChg>
      <pc:sldChg chg="del">
        <pc:chgData name="Adela Blahová" userId="885c6746-66d5-4a74-a36a-2169dd70afb5" providerId="ADAL" clId="{DFACA3E7-613A-4CB4-97BD-FB8DF4DAAF51}" dt="2024-01-16T18:08:18.376" v="4381" actId="2696"/>
        <pc:sldMkLst>
          <pc:docMk/>
          <pc:sldMk cId="915018524" sldId="304"/>
        </pc:sldMkLst>
      </pc:sldChg>
      <pc:sldChg chg="modSp del mod ord">
        <pc:chgData name="Adela Blahová" userId="885c6746-66d5-4a74-a36a-2169dd70afb5" providerId="ADAL" clId="{DFACA3E7-613A-4CB4-97BD-FB8DF4DAAF51}" dt="2024-01-16T18:01:07.703" v="4365" actId="47"/>
        <pc:sldMkLst>
          <pc:docMk/>
          <pc:sldMk cId="996465798" sldId="305"/>
        </pc:sldMkLst>
        <pc:spChg chg="mod">
          <ac:chgData name="Adela Blahová" userId="885c6746-66d5-4a74-a36a-2169dd70afb5" providerId="ADAL" clId="{DFACA3E7-613A-4CB4-97BD-FB8DF4DAAF51}" dt="2024-01-16T10:34:03.456" v="640" actId="1076"/>
          <ac:spMkLst>
            <pc:docMk/>
            <pc:sldMk cId="996465798" sldId="305"/>
            <ac:spMk id="16" creationId="{710F22B1-8209-99D0-8B2B-0074F524EFA0}"/>
          </ac:spMkLst>
        </pc:spChg>
        <pc:spChg chg="mod">
          <ac:chgData name="Adela Blahová" userId="885c6746-66d5-4a74-a36a-2169dd70afb5" providerId="ADAL" clId="{DFACA3E7-613A-4CB4-97BD-FB8DF4DAAF51}" dt="2024-01-16T10:34:17.406" v="644" actId="1076"/>
          <ac:spMkLst>
            <pc:docMk/>
            <pc:sldMk cId="996465798" sldId="305"/>
            <ac:spMk id="27" creationId="{00000000-0000-0000-0000-000000000000}"/>
          </ac:spMkLst>
        </pc:spChg>
      </pc:sldChg>
      <pc:sldChg chg="del">
        <pc:chgData name="Adela Blahová" userId="885c6746-66d5-4a74-a36a-2169dd70afb5" providerId="ADAL" clId="{DFACA3E7-613A-4CB4-97BD-FB8DF4DAAF51}" dt="2024-01-16T18:06:53.844" v="4373" actId="2696"/>
        <pc:sldMkLst>
          <pc:docMk/>
          <pc:sldMk cId="3975110611" sldId="308"/>
        </pc:sldMkLst>
      </pc:sldChg>
      <pc:sldChg chg="del">
        <pc:chgData name="Adela Blahová" userId="885c6746-66d5-4a74-a36a-2169dd70afb5" providerId="ADAL" clId="{DFACA3E7-613A-4CB4-97BD-FB8DF4DAAF51}" dt="2024-01-16T18:06:53.844" v="4373" actId="2696"/>
        <pc:sldMkLst>
          <pc:docMk/>
          <pc:sldMk cId="3531317056" sldId="310"/>
        </pc:sldMkLst>
      </pc:sldChg>
      <pc:sldChg chg="del">
        <pc:chgData name="Adela Blahová" userId="885c6746-66d5-4a74-a36a-2169dd70afb5" providerId="ADAL" clId="{DFACA3E7-613A-4CB4-97BD-FB8DF4DAAF51}" dt="2024-01-16T18:08:29.542" v="4384" actId="18676"/>
        <pc:sldMkLst>
          <pc:docMk/>
          <pc:sldMk cId="49729624" sldId="311"/>
        </pc:sldMkLst>
      </pc:sldChg>
      <pc:sldChg chg="del">
        <pc:chgData name="Adela Blahová" userId="885c6746-66d5-4a74-a36a-2169dd70afb5" providerId="ADAL" clId="{DFACA3E7-613A-4CB4-97BD-FB8DF4DAAF51}" dt="2024-01-16T18:08:29.542" v="4384" actId="18676"/>
        <pc:sldMkLst>
          <pc:docMk/>
          <pc:sldMk cId="2313019067" sldId="312"/>
        </pc:sldMkLst>
      </pc:sldChg>
      <pc:sldChg chg="del">
        <pc:chgData name="Adela Blahová" userId="885c6746-66d5-4a74-a36a-2169dd70afb5" providerId="ADAL" clId="{DFACA3E7-613A-4CB4-97BD-FB8DF4DAAF51}" dt="2024-01-16T18:08:29.542" v="4384" actId="18676"/>
        <pc:sldMkLst>
          <pc:docMk/>
          <pc:sldMk cId="191143734" sldId="313"/>
        </pc:sldMkLst>
      </pc:sldChg>
      <pc:sldChg chg="del">
        <pc:chgData name="Adela Blahová" userId="885c6746-66d5-4a74-a36a-2169dd70afb5" providerId="ADAL" clId="{DFACA3E7-613A-4CB4-97BD-FB8DF4DAAF51}" dt="2024-01-16T18:08:29.542" v="4384" actId="18676"/>
        <pc:sldMkLst>
          <pc:docMk/>
          <pc:sldMk cId="1075928137" sldId="314"/>
        </pc:sldMkLst>
      </pc:sldChg>
      <pc:sldChg chg="del">
        <pc:chgData name="Adela Blahová" userId="885c6746-66d5-4a74-a36a-2169dd70afb5" providerId="ADAL" clId="{DFACA3E7-613A-4CB4-97BD-FB8DF4DAAF51}" dt="2024-01-16T18:08:29.542" v="4384" actId="18676"/>
        <pc:sldMkLst>
          <pc:docMk/>
          <pc:sldMk cId="364499925" sldId="315"/>
        </pc:sldMkLst>
      </pc:sldChg>
      <pc:sldChg chg="del">
        <pc:chgData name="Adela Blahová" userId="885c6746-66d5-4a74-a36a-2169dd70afb5" providerId="ADAL" clId="{DFACA3E7-613A-4CB4-97BD-FB8DF4DAAF51}" dt="2024-01-16T18:08:29.542" v="4384" actId="18676"/>
        <pc:sldMkLst>
          <pc:docMk/>
          <pc:sldMk cId="2963344317" sldId="319"/>
        </pc:sldMkLst>
      </pc:sldChg>
      <pc:sldChg chg="addSp delSp modSp mod ord">
        <pc:chgData name="Adela Blahová" userId="885c6746-66d5-4a74-a36a-2169dd70afb5" providerId="ADAL" clId="{DFACA3E7-613A-4CB4-97BD-FB8DF4DAAF51}" dt="2024-01-22T08:47:33.959" v="4423" actId="20577"/>
        <pc:sldMkLst>
          <pc:docMk/>
          <pc:sldMk cId="3003861725" sldId="323"/>
        </pc:sldMkLst>
        <pc:spChg chg="mod">
          <ac:chgData name="Adela Blahová" userId="885c6746-66d5-4a74-a36a-2169dd70afb5" providerId="ADAL" clId="{DFACA3E7-613A-4CB4-97BD-FB8DF4DAAF51}" dt="2024-01-16T17:39:52.069" v="3691" actId="14100"/>
          <ac:spMkLst>
            <pc:docMk/>
            <pc:sldMk cId="3003861725" sldId="323"/>
            <ac:spMk id="2" creationId="{00000000-0000-0000-0000-000000000000}"/>
          </ac:spMkLst>
        </pc:spChg>
        <pc:spChg chg="del mod">
          <ac:chgData name="Adela Blahová" userId="885c6746-66d5-4a74-a36a-2169dd70afb5" providerId="ADAL" clId="{DFACA3E7-613A-4CB4-97BD-FB8DF4DAAF51}" dt="2024-01-15T16:00:41.010" v="95" actId="21"/>
          <ac:spMkLst>
            <pc:docMk/>
            <pc:sldMk cId="3003861725" sldId="323"/>
            <ac:spMk id="3" creationId="{00000000-0000-0000-0000-000000000000}"/>
          </ac:spMkLst>
        </pc:spChg>
        <pc:spChg chg="add del mod">
          <ac:chgData name="Adela Blahová" userId="885c6746-66d5-4a74-a36a-2169dd70afb5" providerId="ADAL" clId="{DFACA3E7-613A-4CB4-97BD-FB8DF4DAAF51}" dt="2024-01-16T17:28:40.185" v="3522" actId="478"/>
          <ac:spMkLst>
            <pc:docMk/>
            <pc:sldMk cId="3003861725" sldId="323"/>
            <ac:spMk id="3" creationId="{BAE38857-1C2C-F25D-8523-7243AC5A2680}"/>
          </ac:spMkLst>
        </pc:spChg>
        <pc:spChg chg="add del mod">
          <ac:chgData name="Adela Blahová" userId="885c6746-66d5-4a74-a36a-2169dd70afb5" providerId="ADAL" clId="{DFACA3E7-613A-4CB4-97BD-FB8DF4DAAF51}" dt="2024-01-16T10:33:41.058" v="634" actId="21"/>
          <ac:spMkLst>
            <pc:docMk/>
            <pc:sldMk cId="3003861725" sldId="323"/>
            <ac:spMk id="5" creationId="{BA655D6E-1027-C91A-5994-27059F3AAA19}"/>
          </ac:spMkLst>
        </pc:spChg>
        <pc:spChg chg="add del">
          <ac:chgData name="Adela Blahová" userId="885c6746-66d5-4a74-a36a-2169dd70afb5" providerId="ADAL" clId="{DFACA3E7-613A-4CB4-97BD-FB8DF4DAAF51}" dt="2024-01-15T15:59:57.703" v="80" actId="22"/>
          <ac:spMkLst>
            <pc:docMk/>
            <pc:sldMk cId="3003861725" sldId="323"/>
            <ac:spMk id="6" creationId="{2FA85DE4-D275-385C-BD7C-9699D084BBA4}"/>
          </ac:spMkLst>
        </pc:spChg>
        <pc:spChg chg="add del mod">
          <ac:chgData name="Adela Blahová" userId="885c6746-66d5-4a74-a36a-2169dd70afb5" providerId="ADAL" clId="{DFACA3E7-613A-4CB4-97BD-FB8DF4DAAF51}" dt="2024-01-16T10:33:42.477" v="635" actId="21"/>
          <ac:spMkLst>
            <pc:docMk/>
            <pc:sldMk cId="3003861725" sldId="323"/>
            <ac:spMk id="6" creationId="{43DE8537-0C6D-20E6-5F43-BC307E47AA06}"/>
          </ac:spMkLst>
        </pc:spChg>
        <pc:spChg chg="add del mod">
          <ac:chgData name="Adela Blahová" userId="885c6746-66d5-4a74-a36a-2169dd70afb5" providerId="ADAL" clId="{DFACA3E7-613A-4CB4-97BD-FB8DF4DAAF51}" dt="2024-01-16T17:28:47.180" v="3526" actId="21"/>
          <ac:spMkLst>
            <pc:docMk/>
            <pc:sldMk cId="3003861725" sldId="323"/>
            <ac:spMk id="7" creationId="{11CB00BE-F4AB-0277-F976-EAFAA3A04CC8}"/>
          </ac:spMkLst>
        </pc:spChg>
        <pc:spChg chg="add del mod">
          <ac:chgData name="Adela Blahová" userId="885c6746-66d5-4a74-a36a-2169dd70afb5" providerId="ADAL" clId="{DFACA3E7-613A-4CB4-97BD-FB8DF4DAAF51}" dt="2024-01-16T17:28:40.988" v="3523" actId="478"/>
          <ac:spMkLst>
            <pc:docMk/>
            <pc:sldMk cId="3003861725" sldId="323"/>
            <ac:spMk id="8" creationId="{4571A679-E545-7996-7192-19F20F718BF0}"/>
          </ac:spMkLst>
        </pc:spChg>
        <pc:spChg chg="add del mod">
          <ac:chgData name="Adela Blahová" userId="885c6746-66d5-4a74-a36a-2169dd70afb5" providerId="ADAL" clId="{DFACA3E7-613A-4CB4-97BD-FB8DF4DAAF51}" dt="2024-01-16T17:40:51.481" v="3695" actId="478"/>
          <ac:spMkLst>
            <pc:docMk/>
            <pc:sldMk cId="3003861725" sldId="323"/>
            <ac:spMk id="11" creationId="{009B0D07-2336-A556-0EA0-379265246FF6}"/>
          </ac:spMkLst>
        </pc:spChg>
        <pc:spChg chg="add mod">
          <ac:chgData name="Adela Blahová" userId="885c6746-66d5-4a74-a36a-2169dd70afb5" providerId="ADAL" clId="{DFACA3E7-613A-4CB4-97BD-FB8DF4DAAF51}" dt="2024-01-22T08:47:33.959" v="4423" actId="20577"/>
          <ac:spMkLst>
            <pc:docMk/>
            <pc:sldMk cId="3003861725" sldId="323"/>
            <ac:spMk id="12" creationId="{804E13C3-C47E-AD63-756C-BA0E6FA8EE04}"/>
          </ac:spMkLst>
        </pc:spChg>
        <pc:picChg chg="add del mod ord">
          <ac:chgData name="Adela Blahová" userId="885c6746-66d5-4a74-a36a-2169dd70afb5" providerId="ADAL" clId="{DFACA3E7-613A-4CB4-97BD-FB8DF4DAAF51}" dt="2024-01-16T17:36:58.317" v="3680" actId="21"/>
          <ac:picMkLst>
            <pc:docMk/>
            <pc:sldMk cId="3003861725" sldId="323"/>
            <ac:picMk id="6" creationId="{B5DB45D0-F5A4-41AB-9ADA-81FA008B006C}"/>
          </ac:picMkLst>
        </pc:picChg>
        <pc:picChg chg="add mod ord">
          <ac:chgData name="Adela Blahová" userId="885c6746-66d5-4a74-a36a-2169dd70afb5" providerId="ADAL" clId="{DFACA3E7-613A-4CB4-97BD-FB8DF4DAAF51}" dt="2024-01-16T17:39:56.281" v="3692" actId="14100"/>
          <ac:picMkLst>
            <pc:docMk/>
            <pc:sldMk cId="3003861725" sldId="323"/>
            <ac:picMk id="10" creationId="{B631CE54-7C4A-4CDF-660D-56A826524F86}"/>
          </ac:picMkLst>
        </pc:picChg>
      </pc:sldChg>
      <pc:sldChg chg="del">
        <pc:chgData name="Adela Blahová" userId="885c6746-66d5-4a74-a36a-2169dd70afb5" providerId="ADAL" clId="{DFACA3E7-613A-4CB4-97BD-FB8DF4DAAF51}" dt="2024-01-16T18:07:51.563" v="4379" actId="2696"/>
        <pc:sldMkLst>
          <pc:docMk/>
          <pc:sldMk cId="3557613562" sldId="324"/>
        </pc:sldMkLst>
      </pc:sldChg>
      <pc:sldChg chg="del">
        <pc:chgData name="Adela Blahová" userId="885c6746-66d5-4a74-a36a-2169dd70afb5" providerId="ADAL" clId="{DFACA3E7-613A-4CB4-97BD-FB8DF4DAAF51}" dt="2024-01-16T18:07:51.563" v="4379" actId="2696"/>
        <pc:sldMkLst>
          <pc:docMk/>
          <pc:sldMk cId="2091495172" sldId="325"/>
        </pc:sldMkLst>
      </pc:sldChg>
      <pc:sldChg chg="del">
        <pc:chgData name="Adela Blahová" userId="885c6746-66d5-4a74-a36a-2169dd70afb5" providerId="ADAL" clId="{DFACA3E7-613A-4CB4-97BD-FB8DF4DAAF51}" dt="2024-01-16T18:07:51.563" v="4379" actId="2696"/>
        <pc:sldMkLst>
          <pc:docMk/>
          <pc:sldMk cId="3165691942" sldId="326"/>
        </pc:sldMkLst>
      </pc:sldChg>
      <pc:sldChg chg="del">
        <pc:chgData name="Adela Blahová" userId="885c6746-66d5-4a74-a36a-2169dd70afb5" providerId="ADAL" clId="{DFACA3E7-613A-4CB4-97BD-FB8DF4DAAF51}" dt="2024-01-16T18:07:51.563" v="4379" actId="2696"/>
        <pc:sldMkLst>
          <pc:docMk/>
          <pc:sldMk cId="418162434" sldId="327"/>
        </pc:sldMkLst>
      </pc:sldChg>
      <pc:sldChg chg="del">
        <pc:chgData name="Adela Blahová" userId="885c6746-66d5-4a74-a36a-2169dd70afb5" providerId="ADAL" clId="{DFACA3E7-613A-4CB4-97BD-FB8DF4DAAF51}" dt="2024-01-16T18:07:51.563" v="4379" actId="2696"/>
        <pc:sldMkLst>
          <pc:docMk/>
          <pc:sldMk cId="3881509141" sldId="328"/>
        </pc:sldMkLst>
      </pc:sldChg>
      <pc:sldChg chg="del">
        <pc:chgData name="Adela Blahová" userId="885c6746-66d5-4a74-a36a-2169dd70afb5" providerId="ADAL" clId="{DFACA3E7-613A-4CB4-97BD-FB8DF4DAAF51}" dt="2024-01-16T18:07:14.588" v="4374" actId="2696"/>
        <pc:sldMkLst>
          <pc:docMk/>
          <pc:sldMk cId="3232642722" sldId="329"/>
        </pc:sldMkLst>
      </pc:sldChg>
      <pc:sldChg chg="del">
        <pc:chgData name="Adela Blahová" userId="885c6746-66d5-4a74-a36a-2169dd70afb5" providerId="ADAL" clId="{DFACA3E7-613A-4CB4-97BD-FB8DF4DAAF51}" dt="2024-01-16T18:07:51.563" v="4379" actId="2696"/>
        <pc:sldMkLst>
          <pc:docMk/>
          <pc:sldMk cId="598788329" sldId="330"/>
        </pc:sldMkLst>
      </pc:sldChg>
      <pc:sldChg chg="del">
        <pc:chgData name="Adela Blahová" userId="885c6746-66d5-4a74-a36a-2169dd70afb5" providerId="ADAL" clId="{DFACA3E7-613A-4CB4-97BD-FB8DF4DAAF51}" dt="2024-01-16T18:07:14.588" v="4374" actId="2696"/>
        <pc:sldMkLst>
          <pc:docMk/>
          <pc:sldMk cId="856351282" sldId="331"/>
        </pc:sldMkLst>
      </pc:sldChg>
      <pc:sldChg chg="del">
        <pc:chgData name="Adela Blahová" userId="885c6746-66d5-4a74-a36a-2169dd70afb5" providerId="ADAL" clId="{DFACA3E7-613A-4CB4-97BD-FB8DF4DAAF51}" dt="2024-01-16T18:07:51.563" v="4379" actId="2696"/>
        <pc:sldMkLst>
          <pc:docMk/>
          <pc:sldMk cId="1003765957" sldId="332"/>
        </pc:sldMkLst>
      </pc:sldChg>
      <pc:sldChg chg="del">
        <pc:chgData name="Adela Blahová" userId="885c6746-66d5-4a74-a36a-2169dd70afb5" providerId="ADAL" clId="{DFACA3E7-613A-4CB4-97BD-FB8DF4DAAF51}" dt="2024-01-16T18:07:51.563" v="4379" actId="2696"/>
        <pc:sldMkLst>
          <pc:docMk/>
          <pc:sldMk cId="628703179" sldId="333"/>
        </pc:sldMkLst>
      </pc:sldChg>
      <pc:sldChg chg="del">
        <pc:chgData name="Adela Blahová" userId="885c6746-66d5-4a74-a36a-2169dd70afb5" providerId="ADAL" clId="{DFACA3E7-613A-4CB4-97BD-FB8DF4DAAF51}" dt="2024-01-16T18:07:42.302" v="4377" actId="2696"/>
        <pc:sldMkLst>
          <pc:docMk/>
          <pc:sldMk cId="3671870900" sldId="337"/>
        </pc:sldMkLst>
      </pc:sldChg>
      <pc:sldChg chg="del">
        <pc:chgData name="Adela Blahová" userId="885c6746-66d5-4a74-a36a-2169dd70afb5" providerId="ADAL" clId="{DFACA3E7-613A-4CB4-97BD-FB8DF4DAAF51}" dt="2024-01-16T18:08:25.915" v="4383" actId="18676"/>
        <pc:sldMkLst>
          <pc:docMk/>
          <pc:sldMk cId="2321010054" sldId="338"/>
        </pc:sldMkLst>
      </pc:sldChg>
      <pc:sldChg chg="del">
        <pc:chgData name="Adela Blahová" userId="885c6746-66d5-4a74-a36a-2169dd70afb5" providerId="ADAL" clId="{DFACA3E7-613A-4CB4-97BD-FB8DF4DAAF51}" dt="2024-01-16T18:07:51.563" v="4379" actId="2696"/>
        <pc:sldMkLst>
          <pc:docMk/>
          <pc:sldMk cId="3823532026" sldId="339"/>
        </pc:sldMkLst>
      </pc:sldChg>
      <pc:sldChg chg="del">
        <pc:chgData name="Adela Blahová" userId="885c6746-66d5-4a74-a36a-2169dd70afb5" providerId="ADAL" clId="{DFACA3E7-613A-4CB4-97BD-FB8DF4DAAF51}" dt="2024-01-16T18:08:18.376" v="4381" actId="2696"/>
        <pc:sldMkLst>
          <pc:docMk/>
          <pc:sldMk cId="2811367609" sldId="340"/>
        </pc:sldMkLst>
      </pc:sldChg>
      <pc:sldChg chg="del">
        <pc:chgData name="Adela Blahová" userId="885c6746-66d5-4a74-a36a-2169dd70afb5" providerId="ADAL" clId="{DFACA3E7-613A-4CB4-97BD-FB8DF4DAAF51}" dt="2024-01-16T18:07:31.685" v="4376" actId="2696"/>
        <pc:sldMkLst>
          <pc:docMk/>
          <pc:sldMk cId="1841375374" sldId="341"/>
        </pc:sldMkLst>
      </pc:sldChg>
      <pc:sldChg chg="del">
        <pc:chgData name="Adela Blahová" userId="885c6746-66d5-4a74-a36a-2169dd70afb5" providerId="ADAL" clId="{DFACA3E7-613A-4CB4-97BD-FB8DF4DAAF51}" dt="2024-01-16T18:07:51.563" v="4379" actId="2696"/>
        <pc:sldMkLst>
          <pc:docMk/>
          <pc:sldMk cId="3308364496" sldId="342"/>
        </pc:sldMkLst>
      </pc:sldChg>
      <pc:sldChg chg="del">
        <pc:chgData name="Adela Blahová" userId="885c6746-66d5-4a74-a36a-2169dd70afb5" providerId="ADAL" clId="{DFACA3E7-613A-4CB4-97BD-FB8DF4DAAF51}" dt="2024-01-16T18:07:51.563" v="4379" actId="2696"/>
        <pc:sldMkLst>
          <pc:docMk/>
          <pc:sldMk cId="2046595921" sldId="343"/>
        </pc:sldMkLst>
      </pc:sldChg>
      <pc:sldChg chg="del">
        <pc:chgData name="Adela Blahová" userId="885c6746-66d5-4a74-a36a-2169dd70afb5" providerId="ADAL" clId="{DFACA3E7-613A-4CB4-97BD-FB8DF4DAAF51}" dt="2024-01-16T18:07:51.563" v="4379" actId="2696"/>
        <pc:sldMkLst>
          <pc:docMk/>
          <pc:sldMk cId="1236167122" sldId="344"/>
        </pc:sldMkLst>
      </pc:sldChg>
      <pc:sldChg chg="del">
        <pc:chgData name="Adela Blahová" userId="885c6746-66d5-4a74-a36a-2169dd70afb5" providerId="ADAL" clId="{DFACA3E7-613A-4CB4-97BD-FB8DF4DAAF51}" dt="2024-01-16T18:07:51.563" v="4379" actId="2696"/>
        <pc:sldMkLst>
          <pc:docMk/>
          <pc:sldMk cId="1395240756" sldId="345"/>
        </pc:sldMkLst>
      </pc:sldChg>
      <pc:sldChg chg="del">
        <pc:chgData name="Adela Blahová" userId="885c6746-66d5-4a74-a36a-2169dd70afb5" providerId="ADAL" clId="{DFACA3E7-613A-4CB4-97BD-FB8DF4DAAF51}" dt="2024-01-16T18:07:51.563" v="4379" actId="2696"/>
        <pc:sldMkLst>
          <pc:docMk/>
          <pc:sldMk cId="978588481" sldId="347"/>
        </pc:sldMkLst>
      </pc:sldChg>
      <pc:sldChg chg="del">
        <pc:chgData name="Adela Blahová" userId="885c6746-66d5-4a74-a36a-2169dd70afb5" providerId="ADAL" clId="{DFACA3E7-613A-4CB4-97BD-FB8DF4DAAF51}" dt="2024-01-16T18:01:16.847" v="4368" actId="47"/>
        <pc:sldMkLst>
          <pc:docMk/>
          <pc:sldMk cId="1161034575" sldId="348"/>
        </pc:sldMkLst>
      </pc:sldChg>
      <pc:sldChg chg="del">
        <pc:chgData name="Adela Blahová" userId="885c6746-66d5-4a74-a36a-2169dd70afb5" providerId="ADAL" clId="{DFACA3E7-613A-4CB4-97BD-FB8DF4DAAF51}" dt="2024-01-16T18:01:16.847" v="4368" actId="47"/>
        <pc:sldMkLst>
          <pc:docMk/>
          <pc:sldMk cId="1746715191" sldId="349"/>
        </pc:sldMkLst>
      </pc:sldChg>
      <pc:sldChg chg="del">
        <pc:chgData name="Adela Blahová" userId="885c6746-66d5-4a74-a36a-2169dd70afb5" providerId="ADAL" clId="{DFACA3E7-613A-4CB4-97BD-FB8DF4DAAF51}" dt="2024-01-16T18:01:16.847" v="4368" actId="47"/>
        <pc:sldMkLst>
          <pc:docMk/>
          <pc:sldMk cId="573587827" sldId="350"/>
        </pc:sldMkLst>
      </pc:sldChg>
      <pc:sldChg chg="del">
        <pc:chgData name="Adela Blahová" userId="885c6746-66d5-4a74-a36a-2169dd70afb5" providerId="ADAL" clId="{DFACA3E7-613A-4CB4-97BD-FB8DF4DAAF51}" dt="2024-01-16T18:01:16.847" v="4368" actId="47"/>
        <pc:sldMkLst>
          <pc:docMk/>
          <pc:sldMk cId="3251309571" sldId="351"/>
        </pc:sldMkLst>
      </pc:sldChg>
      <pc:sldChg chg="del">
        <pc:chgData name="Adela Blahová" userId="885c6746-66d5-4a74-a36a-2169dd70afb5" providerId="ADAL" clId="{DFACA3E7-613A-4CB4-97BD-FB8DF4DAAF51}" dt="2024-01-16T18:01:21.156" v="4369" actId="47"/>
        <pc:sldMkLst>
          <pc:docMk/>
          <pc:sldMk cId="1442908595" sldId="352"/>
        </pc:sldMkLst>
      </pc:sldChg>
      <pc:sldChg chg="del">
        <pc:chgData name="Adela Blahová" userId="885c6746-66d5-4a74-a36a-2169dd70afb5" providerId="ADAL" clId="{DFACA3E7-613A-4CB4-97BD-FB8DF4DAAF51}" dt="2024-01-16T18:07:51.563" v="4379" actId="2696"/>
        <pc:sldMkLst>
          <pc:docMk/>
          <pc:sldMk cId="858193868" sldId="1048"/>
        </pc:sldMkLst>
      </pc:sldChg>
      <pc:sldChg chg="del">
        <pc:chgData name="Adela Blahová" userId="885c6746-66d5-4a74-a36a-2169dd70afb5" providerId="ADAL" clId="{DFACA3E7-613A-4CB4-97BD-FB8DF4DAAF51}" dt="2024-01-16T18:07:51.563" v="4379" actId="2696"/>
        <pc:sldMkLst>
          <pc:docMk/>
          <pc:sldMk cId="1657195548" sldId="1160"/>
        </pc:sldMkLst>
      </pc:sldChg>
      <pc:sldChg chg="del">
        <pc:chgData name="Adela Blahová" userId="885c6746-66d5-4a74-a36a-2169dd70afb5" providerId="ADAL" clId="{DFACA3E7-613A-4CB4-97BD-FB8DF4DAAF51}" dt="2024-01-16T18:07:51.563" v="4379" actId="2696"/>
        <pc:sldMkLst>
          <pc:docMk/>
          <pc:sldMk cId="3543853283" sldId="2318"/>
        </pc:sldMkLst>
      </pc:sldChg>
      <pc:sldChg chg="del">
        <pc:chgData name="Adela Blahová" userId="885c6746-66d5-4a74-a36a-2169dd70afb5" providerId="ADAL" clId="{DFACA3E7-613A-4CB4-97BD-FB8DF4DAAF51}" dt="2024-01-16T18:07:51.563" v="4379" actId="2696"/>
        <pc:sldMkLst>
          <pc:docMk/>
          <pc:sldMk cId="2317777172" sldId="2329"/>
        </pc:sldMkLst>
      </pc:sldChg>
      <pc:sldChg chg="del">
        <pc:chgData name="Adela Blahová" userId="885c6746-66d5-4a74-a36a-2169dd70afb5" providerId="ADAL" clId="{DFACA3E7-613A-4CB4-97BD-FB8DF4DAAF51}" dt="2024-01-16T18:07:51.563" v="4379" actId="2696"/>
        <pc:sldMkLst>
          <pc:docMk/>
          <pc:sldMk cId="1135217888" sldId="2336"/>
        </pc:sldMkLst>
      </pc:sldChg>
      <pc:sldChg chg="del">
        <pc:chgData name="Adela Blahová" userId="885c6746-66d5-4a74-a36a-2169dd70afb5" providerId="ADAL" clId="{DFACA3E7-613A-4CB4-97BD-FB8DF4DAAF51}" dt="2024-01-16T18:07:51.563" v="4379" actId="2696"/>
        <pc:sldMkLst>
          <pc:docMk/>
          <pc:sldMk cId="1718299904" sldId="2481"/>
        </pc:sldMkLst>
      </pc:sldChg>
      <pc:sldChg chg="del">
        <pc:chgData name="Adela Blahová" userId="885c6746-66d5-4a74-a36a-2169dd70afb5" providerId="ADAL" clId="{DFACA3E7-613A-4CB4-97BD-FB8DF4DAAF51}" dt="2024-01-16T18:07:51.563" v="4379" actId="2696"/>
        <pc:sldMkLst>
          <pc:docMk/>
          <pc:sldMk cId="2316455763" sldId="2483"/>
        </pc:sldMkLst>
      </pc:sldChg>
      <pc:sldChg chg="del">
        <pc:chgData name="Adela Blahová" userId="885c6746-66d5-4a74-a36a-2169dd70afb5" providerId="ADAL" clId="{DFACA3E7-613A-4CB4-97BD-FB8DF4DAAF51}" dt="2024-01-16T18:01:16.847" v="4368" actId="47"/>
        <pc:sldMkLst>
          <pc:docMk/>
          <pc:sldMk cId="976604370" sldId="2484"/>
        </pc:sldMkLst>
      </pc:sldChg>
      <pc:sldChg chg="del">
        <pc:chgData name="Adela Blahová" userId="885c6746-66d5-4a74-a36a-2169dd70afb5" providerId="ADAL" clId="{DFACA3E7-613A-4CB4-97BD-FB8DF4DAAF51}" dt="2024-01-16T18:07:51.563" v="4379" actId="2696"/>
        <pc:sldMkLst>
          <pc:docMk/>
          <pc:sldMk cId="687211462" sldId="2485"/>
        </pc:sldMkLst>
      </pc:sldChg>
      <pc:sldChg chg="del">
        <pc:chgData name="Adela Blahová" userId="885c6746-66d5-4a74-a36a-2169dd70afb5" providerId="ADAL" clId="{DFACA3E7-613A-4CB4-97BD-FB8DF4DAAF51}" dt="2024-01-16T18:07:51.563" v="4379" actId="2696"/>
        <pc:sldMkLst>
          <pc:docMk/>
          <pc:sldMk cId="3418307716" sldId="2486"/>
        </pc:sldMkLst>
      </pc:sldChg>
      <pc:sldChg chg="del">
        <pc:chgData name="Adela Blahová" userId="885c6746-66d5-4a74-a36a-2169dd70afb5" providerId="ADAL" clId="{DFACA3E7-613A-4CB4-97BD-FB8DF4DAAF51}" dt="2024-01-16T18:07:51.563" v="4379" actId="2696"/>
        <pc:sldMkLst>
          <pc:docMk/>
          <pc:sldMk cId="2817014685" sldId="2487"/>
        </pc:sldMkLst>
      </pc:sldChg>
      <pc:sldChg chg="del">
        <pc:chgData name="Adela Blahová" userId="885c6746-66d5-4a74-a36a-2169dd70afb5" providerId="ADAL" clId="{DFACA3E7-613A-4CB4-97BD-FB8DF4DAAF51}" dt="2024-01-16T18:07:51.563" v="4379" actId="2696"/>
        <pc:sldMkLst>
          <pc:docMk/>
          <pc:sldMk cId="4196551331" sldId="2492"/>
        </pc:sldMkLst>
      </pc:sldChg>
      <pc:sldChg chg="del">
        <pc:chgData name="Adela Blahová" userId="885c6746-66d5-4a74-a36a-2169dd70afb5" providerId="ADAL" clId="{DFACA3E7-613A-4CB4-97BD-FB8DF4DAAF51}" dt="2024-01-16T18:07:51.563" v="4379" actId="2696"/>
        <pc:sldMkLst>
          <pc:docMk/>
          <pc:sldMk cId="2666477006" sldId="2495"/>
        </pc:sldMkLst>
      </pc:sldChg>
      <pc:sldChg chg="del">
        <pc:chgData name="Adela Blahová" userId="885c6746-66d5-4a74-a36a-2169dd70afb5" providerId="ADAL" clId="{DFACA3E7-613A-4CB4-97BD-FB8DF4DAAF51}" dt="2024-01-16T18:01:21.156" v="4369" actId="47"/>
        <pc:sldMkLst>
          <pc:docMk/>
          <pc:sldMk cId="1019823201" sldId="2496"/>
        </pc:sldMkLst>
      </pc:sldChg>
      <pc:sldChg chg="del">
        <pc:chgData name="Adela Blahová" userId="885c6746-66d5-4a74-a36a-2169dd70afb5" providerId="ADAL" clId="{DFACA3E7-613A-4CB4-97BD-FB8DF4DAAF51}" dt="2024-01-16T18:01:21.156" v="4369" actId="47"/>
        <pc:sldMkLst>
          <pc:docMk/>
          <pc:sldMk cId="1651522320" sldId="2497"/>
        </pc:sldMkLst>
      </pc:sldChg>
      <pc:sldChg chg="del">
        <pc:chgData name="Adela Blahová" userId="885c6746-66d5-4a74-a36a-2169dd70afb5" providerId="ADAL" clId="{DFACA3E7-613A-4CB4-97BD-FB8DF4DAAF51}" dt="2024-01-16T18:01:21.156" v="4369" actId="47"/>
        <pc:sldMkLst>
          <pc:docMk/>
          <pc:sldMk cId="1893702073" sldId="2498"/>
        </pc:sldMkLst>
      </pc:sldChg>
      <pc:sldChg chg="del">
        <pc:chgData name="Adela Blahová" userId="885c6746-66d5-4a74-a36a-2169dd70afb5" providerId="ADAL" clId="{DFACA3E7-613A-4CB4-97BD-FB8DF4DAAF51}" dt="2024-01-16T18:08:29.542" v="4384" actId="18676"/>
        <pc:sldMkLst>
          <pc:docMk/>
          <pc:sldMk cId="2720084894" sldId="2499"/>
        </pc:sldMkLst>
      </pc:sldChg>
      <pc:sldChg chg="del">
        <pc:chgData name="Adela Blahová" userId="885c6746-66d5-4a74-a36a-2169dd70afb5" providerId="ADAL" clId="{DFACA3E7-613A-4CB4-97BD-FB8DF4DAAF51}" dt="2024-01-16T18:07:51.563" v="4379" actId="2696"/>
        <pc:sldMkLst>
          <pc:docMk/>
          <pc:sldMk cId="2374675562" sldId="2500"/>
        </pc:sldMkLst>
      </pc:sldChg>
      <pc:sldChg chg="del">
        <pc:chgData name="Adela Blahová" userId="885c6746-66d5-4a74-a36a-2169dd70afb5" providerId="ADAL" clId="{DFACA3E7-613A-4CB4-97BD-FB8DF4DAAF51}" dt="2024-01-16T18:07:51.563" v="4379" actId="2696"/>
        <pc:sldMkLst>
          <pc:docMk/>
          <pc:sldMk cId="2049302116" sldId="2501"/>
        </pc:sldMkLst>
      </pc:sldChg>
      <pc:sldChg chg="del">
        <pc:chgData name="Adela Blahová" userId="885c6746-66d5-4a74-a36a-2169dd70afb5" providerId="ADAL" clId="{DFACA3E7-613A-4CB4-97BD-FB8DF4DAAF51}" dt="2024-01-16T18:07:14.588" v="4374" actId="2696"/>
        <pc:sldMkLst>
          <pc:docMk/>
          <pc:sldMk cId="1486186190" sldId="2505"/>
        </pc:sldMkLst>
      </pc:sldChg>
      <pc:sldChg chg="del">
        <pc:chgData name="Adela Blahová" userId="885c6746-66d5-4a74-a36a-2169dd70afb5" providerId="ADAL" clId="{DFACA3E7-613A-4CB4-97BD-FB8DF4DAAF51}" dt="2024-01-16T18:07:14.588" v="4374" actId="2696"/>
        <pc:sldMkLst>
          <pc:docMk/>
          <pc:sldMk cId="957891495" sldId="2506"/>
        </pc:sldMkLst>
      </pc:sldChg>
      <pc:sldChg chg="del">
        <pc:chgData name="Adela Blahová" userId="885c6746-66d5-4a74-a36a-2169dd70afb5" providerId="ADAL" clId="{DFACA3E7-613A-4CB4-97BD-FB8DF4DAAF51}" dt="2024-01-16T18:07:14.588" v="4374" actId="2696"/>
        <pc:sldMkLst>
          <pc:docMk/>
          <pc:sldMk cId="3406694304" sldId="2507"/>
        </pc:sldMkLst>
      </pc:sldChg>
      <pc:sldChg chg="del">
        <pc:chgData name="Adela Blahová" userId="885c6746-66d5-4a74-a36a-2169dd70afb5" providerId="ADAL" clId="{DFACA3E7-613A-4CB4-97BD-FB8DF4DAAF51}" dt="2024-01-16T18:07:14.588" v="4374" actId="2696"/>
        <pc:sldMkLst>
          <pc:docMk/>
          <pc:sldMk cId="2813694188" sldId="2508"/>
        </pc:sldMkLst>
      </pc:sldChg>
      <pc:sldChg chg="del">
        <pc:chgData name="Adela Blahová" userId="885c6746-66d5-4a74-a36a-2169dd70afb5" providerId="ADAL" clId="{DFACA3E7-613A-4CB4-97BD-FB8DF4DAAF51}" dt="2024-01-16T18:07:51.563" v="4379" actId="2696"/>
        <pc:sldMkLst>
          <pc:docMk/>
          <pc:sldMk cId="4157007380" sldId="2510"/>
        </pc:sldMkLst>
      </pc:sldChg>
      <pc:sldChg chg="del">
        <pc:chgData name="Adela Blahová" userId="885c6746-66d5-4a74-a36a-2169dd70afb5" providerId="ADAL" clId="{DFACA3E7-613A-4CB4-97BD-FB8DF4DAAF51}" dt="2024-01-16T18:07:51.563" v="4379" actId="2696"/>
        <pc:sldMkLst>
          <pc:docMk/>
          <pc:sldMk cId="2306353843" sldId="2513"/>
        </pc:sldMkLst>
      </pc:sldChg>
      <pc:sldChg chg="del">
        <pc:chgData name="Adela Blahová" userId="885c6746-66d5-4a74-a36a-2169dd70afb5" providerId="ADAL" clId="{DFACA3E7-613A-4CB4-97BD-FB8DF4DAAF51}" dt="2024-01-16T18:07:51.563" v="4379" actId="2696"/>
        <pc:sldMkLst>
          <pc:docMk/>
          <pc:sldMk cId="3844977194" sldId="2514"/>
        </pc:sldMkLst>
      </pc:sldChg>
      <pc:sldChg chg="del">
        <pc:chgData name="Adela Blahová" userId="885c6746-66d5-4a74-a36a-2169dd70afb5" providerId="ADAL" clId="{DFACA3E7-613A-4CB4-97BD-FB8DF4DAAF51}" dt="2024-01-16T18:07:51.563" v="4379" actId="2696"/>
        <pc:sldMkLst>
          <pc:docMk/>
          <pc:sldMk cId="895102961" sldId="2515"/>
        </pc:sldMkLst>
      </pc:sldChg>
      <pc:sldChg chg="del">
        <pc:chgData name="Adela Blahová" userId="885c6746-66d5-4a74-a36a-2169dd70afb5" providerId="ADAL" clId="{DFACA3E7-613A-4CB4-97BD-FB8DF4DAAF51}" dt="2024-01-16T18:07:51.563" v="4379" actId="2696"/>
        <pc:sldMkLst>
          <pc:docMk/>
          <pc:sldMk cId="1159440609" sldId="2516"/>
        </pc:sldMkLst>
      </pc:sldChg>
      <pc:sldChg chg="addSp delSp modSp mod setBg">
        <pc:chgData name="Adela Blahová" userId="885c6746-66d5-4a74-a36a-2169dd70afb5" providerId="ADAL" clId="{DFACA3E7-613A-4CB4-97BD-FB8DF4DAAF51}" dt="2024-01-16T09:21:50.048" v="113" actId="207"/>
        <pc:sldMkLst>
          <pc:docMk/>
          <pc:sldMk cId="851351189" sldId="2517"/>
        </pc:sldMkLst>
        <pc:spChg chg="mod ord">
          <ac:chgData name="Adela Blahová" userId="885c6746-66d5-4a74-a36a-2169dd70afb5" providerId="ADAL" clId="{DFACA3E7-613A-4CB4-97BD-FB8DF4DAAF51}" dt="2024-01-15T15:50:32.911" v="13" actId="26606"/>
          <ac:spMkLst>
            <pc:docMk/>
            <pc:sldMk cId="851351189" sldId="2517"/>
            <ac:spMk id="2" creationId="{00000000-0000-0000-0000-000000000000}"/>
          </ac:spMkLst>
        </pc:spChg>
        <pc:spChg chg="mod">
          <ac:chgData name="Adela Blahová" userId="885c6746-66d5-4a74-a36a-2169dd70afb5" providerId="ADAL" clId="{DFACA3E7-613A-4CB4-97BD-FB8DF4DAAF51}" dt="2024-01-16T09:21:50.048" v="113" actId="207"/>
          <ac:spMkLst>
            <pc:docMk/>
            <pc:sldMk cId="851351189" sldId="2517"/>
            <ac:spMk id="4" creationId="{00000000-0000-0000-0000-000000000000}"/>
          </ac:spMkLst>
        </pc:spChg>
        <pc:spChg chg="mod ord">
          <ac:chgData name="Adela Blahová" userId="885c6746-66d5-4a74-a36a-2169dd70afb5" providerId="ADAL" clId="{DFACA3E7-613A-4CB4-97BD-FB8DF4DAAF51}" dt="2024-01-15T15:50:32.911" v="13" actId="26606"/>
          <ac:spMkLst>
            <pc:docMk/>
            <pc:sldMk cId="851351189" sldId="2517"/>
            <ac:spMk id="5" creationId="{00000000-0000-0000-0000-000000000000}"/>
          </ac:spMkLst>
        </pc:spChg>
        <pc:spChg chg="add del">
          <ac:chgData name="Adela Blahová" userId="885c6746-66d5-4a74-a36a-2169dd70afb5" providerId="ADAL" clId="{DFACA3E7-613A-4CB4-97BD-FB8DF4DAAF51}" dt="2024-01-15T15:50:28.928" v="11" actId="26606"/>
          <ac:spMkLst>
            <pc:docMk/>
            <pc:sldMk cId="851351189" sldId="2517"/>
            <ac:spMk id="11" creationId="{F13C74B1-5B17-4795-BED0-7140497B445A}"/>
          </ac:spMkLst>
        </pc:spChg>
        <pc:spChg chg="add del">
          <ac:chgData name="Adela Blahová" userId="885c6746-66d5-4a74-a36a-2169dd70afb5" providerId="ADAL" clId="{DFACA3E7-613A-4CB4-97BD-FB8DF4DAAF51}" dt="2024-01-15T15:50:28.928" v="11" actId="26606"/>
          <ac:spMkLst>
            <pc:docMk/>
            <pc:sldMk cId="851351189" sldId="2517"/>
            <ac:spMk id="13" creationId="{D4974D33-8DC5-464E-8C6D-BE58F0669C17}"/>
          </ac:spMkLst>
        </pc:spChg>
        <pc:grpChg chg="add del">
          <ac:chgData name="Adela Blahová" userId="885c6746-66d5-4a74-a36a-2169dd70afb5" providerId="ADAL" clId="{DFACA3E7-613A-4CB4-97BD-FB8DF4DAAF51}" dt="2024-01-15T15:50:32.911" v="13" actId="26606"/>
          <ac:grpSpMkLst>
            <pc:docMk/>
            <pc:sldMk cId="851351189" sldId="2517"/>
            <ac:grpSpMk id="15" creationId="{5EFBDE31-BB3E-6CFC-23CD-B5976DA38438}"/>
          </ac:grpSpMkLst>
        </pc:grpChg>
        <pc:picChg chg="add mod ord">
          <ac:chgData name="Adela Blahová" userId="885c6746-66d5-4a74-a36a-2169dd70afb5" providerId="ADAL" clId="{DFACA3E7-613A-4CB4-97BD-FB8DF4DAAF51}" dt="2024-01-15T15:53:15.430" v="27" actId="1076"/>
          <ac:picMkLst>
            <pc:docMk/>
            <pc:sldMk cId="851351189" sldId="2517"/>
            <ac:picMk id="6" creationId="{15DC5FB6-17C4-B0F9-99B5-23B343B68B0C}"/>
          </ac:picMkLst>
        </pc:picChg>
        <pc:picChg chg="add mod ord modCrop">
          <ac:chgData name="Adela Blahová" userId="885c6746-66d5-4a74-a36a-2169dd70afb5" providerId="ADAL" clId="{DFACA3E7-613A-4CB4-97BD-FB8DF4DAAF51}" dt="2024-01-16T09:07:20.241" v="102" actId="29295"/>
          <ac:picMkLst>
            <pc:docMk/>
            <pc:sldMk cId="851351189" sldId="2517"/>
            <ac:picMk id="8" creationId="{ADFA1A7B-6046-B7F9-D989-84EF52196D22}"/>
          </ac:picMkLst>
        </pc:picChg>
      </pc:sldChg>
      <pc:sldChg chg="del">
        <pc:chgData name="Adela Blahová" userId="885c6746-66d5-4a74-a36a-2169dd70afb5" providerId="ADAL" clId="{DFACA3E7-613A-4CB4-97BD-FB8DF4DAAF51}" dt="2024-01-16T10:30:23.408" v="547" actId="2696"/>
        <pc:sldMkLst>
          <pc:docMk/>
          <pc:sldMk cId="2839927339" sldId="2518"/>
        </pc:sldMkLst>
      </pc:sldChg>
      <pc:sldChg chg="modSp mod modNotesTx">
        <pc:chgData name="Adela Blahová" userId="885c6746-66d5-4a74-a36a-2169dd70afb5" providerId="ADAL" clId="{DFACA3E7-613A-4CB4-97BD-FB8DF4DAAF51}" dt="2024-01-17T08:53:51.345" v="4401" actId="20577"/>
        <pc:sldMkLst>
          <pc:docMk/>
          <pc:sldMk cId="2792856037" sldId="2520"/>
        </pc:sldMkLst>
        <pc:spChg chg="mod">
          <ac:chgData name="Adela Blahová" userId="885c6746-66d5-4a74-a36a-2169dd70afb5" providerId="ADAL" clId="{DFACA3E7-613A-4CB4-97BD-FB8DF4DAAF51}" dt="2024-01-17T08:53:51.345" v="4401" actId="20577"/>
          <ac:spMkLst>
            <pc:docMk/>
            <pc:sldMk cId="2792856037" sldId="2520"/>
            <ac:spMk id="10" creationId="{A6C61F79-9FD2-81D9-4D66-981E11628B55}"/>
          </ac:spMkLst>
        </pc:spChg>
        <pc:picChg chg="mod">
          <ac:chgData name="Adela Blahová" userId="885c6746-66d5-4a74-a36a-2169dd70afb5" providerId="ADAL" clId="{DFACA3E7-613A-4CB4-97BD-FB8DF4DAAF51}" dt="2024-01-16T09:14:44.641" v="105" actId="1076"/>
          <ac:picMkLst>
            <pc:docMk/>
            <pc:sldMk cId="2792856037" sldId="2520"/>
            <ac:picMk id="9" creationId="{CFDBCFDB-32A2-81BE-73C4-46BE508807B4}"/>
          </ac:picMkLst>
        </pc:picChg>
      </pc:sldChg>
      <pc:sldChg chg="del">
        <pc:chgData name="Adela Blahová" userId="885c6746-66d5-4a74-a36a-2169dd70afb5" providerId="ADAL" clId="{DFACA3E7-613A-4CB4-97BD-FB8DF4DAAF51}" dt="2024-01-16T18:01:06.444" v="4364" actId="47"/>
        <pc:sldMkLst>
          <pc:docMk/>
          <pc:sldMk cId="2969073957" sldId="2521"/>
        </pc:sldMkLst>
      </pc:sldChg>
      <pc:sldChg chg="addSp delSp modSp mod ord">
        <pc:chgData name="Adela Blahová" userId="885c6746-66d5-4a74-a36a-2169dd70afb5" providerId="ADAL" clId="{DFACA3E7-613A-4CB4-97BD-FB8DF4DAAF51}" dt="2024-01-16T17:34:27.248" v="3671" actId="14100"/>
        <pc:sldMkLst>
          <pc:docMk/>
          <pc:sldMk cId="3369951686" sldId="2522"/>
        </pc:sldMkLst>
        <pc:spChg chg="mod">
          <ac:chgData name="Adela Blahová" userId="885c6746-66d5-4a74-a36a-2169dd70afb5" providerId="ADAL" clId="{DFACA3E7-613A-4CB4-97BD-FB8DF4DAAF51}" dt="2024-01-16T15:01:36.862" v="2895" actId="14100"/>
          <ac:spMkLst>
            <pc:docMk/>
            <pc:sldMk cId="3369951686" sldId="2522"/>
            <ac:spMk id="3" creationId="{00000000-0000-0000-0000-000000000000}"/>
          </ac:spMkLst>
        </pc:spChg>
        <pc:spChg chg="del mod">
          <ac:chgData name="Adela Blahová" userId="885c6746-66d5-4a74-a36a-2169dd70afb5" providerId="ADAL" clId="{DFACA3E7-613A-4CB4-97BD-FB8DF4DAAF51}" dt="2024-01-16T11:01:59.885" v="821" actId="478"/>
          <ac:spMkLst>
            <pc:docMk/>
            <pc:sldMk cId="3369951686" sldId="2522"/>
            <ac:spMk id="4" creationId="{00000000-0000-0000-0000-000000000000}"/>
          </ac:spMkLst>
        </pc:spChg>
        <pc:spChg chg="add mod">
          <ac:chgData name="Adela Blahová" userId="885c6746-66d5-4a74-a36a-2169dd70afb5" providerId="ADAL" clId="{DFACA3E7-613A-4CB4-97BD-FB8DF4DAAF51}" dt="2024-01-16T14:57:27.666" v="2891" actId="6549"/>
          <ac:spMkLst>
            <pc:docMk/>
            <pc:sldMk cId="3369951686" sldId="2522"/>
            <ac:spMk id="5" creationId="{2E2705ED-E912-F700-B794-5CDC96D43C25}"/>
          </ac:spMkLst>
        </pc:spChg>
        <pc:spChg chg="del mod">
          <ac:chgData name="Adela Blahová" userId="885c6746-66d5-4a74-a36a-2169dd70afb5" providerId="ADAL" clId="{DFACA3E7-613A-4CB4-97BD-FB8DF4DAAF51}" dt="2024-01-16T14:57:19.455" v="2885" actId="478"/>
          <ac:spMkLst>
            <pc:docMk/>
            <pc:sldMk cId="3369951686" sldId="2522"/>
            <ac:spMk id="7" creationId="{71B02FBF-B0EE-DFEF-042C-793A9C4146E8}"/>
          </ac:spMkLst>
        </pc:spChg>
        <pc:spChg chg="add del mod">
          <ac:chgData name="Adela Blahová" userId="885c6746-66d5-4a74-a36a-2169dd70afb5" providerId="ADAL" clId="{DFACA3E7-613A-4CB4-97BD-FB8DF4DAAF51}" dt="2024-01-16T11:02:04.159" v="824" actId="478"/>
          <ac:spMkLst>
            <pc:docMk/>
            <pc:sldMk cId="3369951686" sldId="2522"/>
            <ac:spMk id="8" creationId="{2EA2548D-28EF-2553-E71E-2CE0F8DEA406}"/>
          </ac:spMkLst>
        </pc:spChg>
        <pc:spChg chg="add del mod">
          <ac:chgData name="Adela Blahová" userId="885c6746-66d5-4a74-a36a-2169dd70afb5" providerId="ADAL" clId="{DFACA3E7-613A-4CB4-97BD-FB8DF4DAAF51}" dt="2024-01-16T14:57:23.261" v="2890"/>
          <ac:spMkLst>
            <pc:docMk/>
            <pc:sldMk cId="3369951686" sldId="2522"/>
            <ac:spMk id="11" creationId="{27F74B97-FF04-40C4-DE49-B947E10C60B0}"/>
          </ac:spMkLst>
        </pc:spChg>
        <pc:spChg chg="add mod">
          <ac:chgData name="Adela Blahová" userId="885c6746-66d5-4a74-a36a-2169dd70afb5" providerId="ADAL" clId="{DFACA3E7-613A-4CB4-97BD-FB8DF4DAAF51}" dt="2024-01-16T15:18:40.106" v="3508" actId="207"/>
          <ac:spMkLst>
            <pc:docMk/>
            <pc:sldMk cId="3369951686" sldId="2522"/>
            <ac:spMk id="14" creationId="{F8C85E59-2F8E-2677-9078-9ED254C926FC}"/>
          </ac:spMkLst>
        </pc:spChg>
        <pc:spChg chg="del mod">
          <ac:chgData name="Adela Blahová" userId="885c6746-66d5-4a74-a36a-2169dd70afb5" providerId="ADAL" clId="{DFACA3E7-613A-4CB4-97BD-FB8DF4DAAF51}" dt="2024-01-16T11:02:01.991" v="823" actId="478"/>
          <ac:spMkLst>
            <pc:docMk/>
            <pc:sldMk cId="3369951686" sldId="2522"/>
            <ac:spMk id="16" creationId="{710F22B1-8209-99D0-8B2B-0074F524EFA0}"/>
          </ac:spMkLst>
        </pc:spChg>
        <pc:spChg chg="del">
          <ac:chgData name="Adela Blahová" userId="885c6746-66d5-4a74-a36a-2169dd70afb5" providerId="ADAL" clId="{DFACA3E7-613A-4CB4-97BD-FB8DF4DAAF51}" dt="2024-01-16T11:02:04.882" v="825" actId="478"/>
          <ac:spMkLst>
            <pc:docMk/>
            <pc:sldMk cId="3369951686" sldId="2522"/>
            <ac:spMk id="27" creationId="{00000000-0000-0000-0000-000000000000}"/>
          </ac:spMkLst>
        </pc:spChg>
        <pc:spChg chg="del mod">
          <ac:chgData name="Adela Blahová" userId="885c6746-66d5-4a74-a36a-2169dd70afb5" providerId="ADAL" clId="{DFACA3E7-613A-4CB4-97BD-FB8DF4DAAF51}" dt="2024-01-16T10:49:36.673" v="665"/>
          <ac:spMkLst>
            <pc:docMk/>
            <pc:sldMk cId="3369951686" sldId="2522"/>
            <ac:spMk id="28" creationId="{8013AC56-C7C1-5CAE-A72C-3013E64E5D0D}"/>
          </ac:spMkLst>
        </pc:spChg>
        <pc:picChg chg="add del mod">
          <ac:chgData name="Adela Blahová" userId="885c6746-66d5-4a74-a36a-2169dd70afb5" providerId="ADAL" clId="{DFACA3E7-613A-4CB4-97BD-FB8DF4DAAF51}" dt="2024-01-16T14:57:23.261" v="2888" actId="478"/>
          <ac:picMkLst>
            <pc:docMk/>
            <pc:sldMk cId="3369951686" sldId="2522"/>
            <ac:picMk id="10" creationId="{A7DDE27E-CE92-626F-4E89-0CDD97FA7ED8}"/>
          </ac:picMkLst>
        </pc:picChg>
        <pc:picChg chg="add mod ord">
          <ac:chgData name="Adela Blahová" userId="885c6746-66d5-4a74-a36a-2169dd70afb5" providerId="ADAL" clId="{DFACA3E7-613A-4CB4-97BD-FB8DF4DAAF51}" dt="2024-01-16T17:34:27.248" v="3671" actId="14100"/>
          <ac:picMkLst>
            <pc:docMk/>
            <pc:sldMk cId="3369951686" sldId="2522"/>
            <ac:picMk id="13" creationId="{8D0BAF40-4F09-BEBE-DD68-51044AE604DD}"/>
          </ac:picMkLst>
        </pc:picChg>
      </pc:sldChg>
      <pc:sldChg chg="addSp delSp modSp add mod modNotesTx">
        <pc:chgData name="Adela Blahová" userId="885c6746-66d5-4a74-a36a-2169dd70afb5" providerId="ADAL" clId="{DFACA3E7-613A-4CB4-97BD-FB8DF4DAAF51}" dt="2024-01-22T08:46:12.763" v="4422" actId="1076"/>
        <pc:sldMkLst>
          <pc:docMk/>
          <pc:sldMk cId="341047315" sldId="2523"/>
        </pc:sldMkLst>
        <pc:spChg chg="mod">
          <ac:chgData name="Adela Blahová" userId="885c6746-66d5-4a74-a36a-2169dd70afb5" providerId="ADAL" clId="{DFACA3E7-613A-4CB4-97BD-FB8DF4DAAF51}" dt="2024-01-16T09:24:43.061" v="128" actId="207"/>
          <ac:spMkLst>
            <pc:docMk/>
            <pc:sldMk cId="341047315" sldId="2523"/>
            <ac:spMk id="2" creationId="{00000000-0000-0000-0000-000000000000}"/>
          </ac:spMkLst>
        </pc:spChg>
        <pc:spChg chg="mod">
          <ac:chgData name="Adela Blahová" userId="885c6746-66d5-4a74-a36a-2169dd70afb5" providerId="ADAL" clId="{DFACA3E7-613A-4CB4-97BD-FB8DF4DAAF51}" dt="2024-01-16T18:16:16.269" v="4393" actId="14100"/>
          <ac:spMkLst>
            <pc:docMk/>
            <pc:sldMk cId="341047315" sldId="2523"/>
            <ac:spMk id="3" creationId="{00000000-0000-0000-0000-000000000000}"/>
          </ac:spMkLst>
        </pc:spChg>
        <pc:picChg chg="add mod">
          <ac:chgData name="Adela Blahová" userId="885c6746-66d5-4a74-a36a-2169dd70afb5" providerId="ADAL" clId="{DFACA3E7-613A-4CB4-97BD-FB8DF4DAAF51}" dt="2024-01-16T09:57:59.767" v="185" actId="1076"/>
          <ac:picMkLst>
            <pc:docMk/>
            <pc:sldMk cId="341047315" sldId="2523"/>
            <ac:picMk id="6" creationId="{0ACB27EE-DA19-CAE3-F342-040916ED01C4}"/>
          </ac:picMkLst>
        </pc:picChg>
        <pc:picChg chg="add mod">
          <ac:chgData name="Adela Blahová" userId="885c6746-66d5-4a74-a36a-2169dd70afb5" providerId="ADAL" clId="{DFACA3E7-613A-4CB4-97BD-FB8DF4DAAF51}" dt="2024-01-22T08:46:09.627" v="4421" actId="1076"/>
          <ac:picMkLst>
            <pc:docMk/>
            <pc:sldMk cId="341047315" sldId="2523"/>
            <ac:picMk id="8" creationId="{FB3D2365-CD68-91F0-9ADC-01C94AC0A6D3}"/>
          </ac:picMkLst>
        </pc:picChg>
        <pc:picChg chg="add mod">
          <ac:chgData name="Adela Blahová" userId="885c6746-66d5-4a74-a36a-2169dd70afb5" providerId="ADAL" clId="{DFACA3E7-613A-4CB4-97BD-FB8DF4DAAF51}" dt="2024-01-22T08:46:12.763" v="4422" actId="1076"/>
          <ac:picMkLst>
            <pc:docMk/>
            <pc:sldMk cId="341047315" sldId="2523"/>
            <ac:picMk id="10" creationId="{8F0B2733-F984-57DF-901E-1D5AAC0F2778}"/>
          </ac:picMkLst>
        </pc:picChg>
        <pc:picChg chg="add del mod">
          <ac:chgData name="Adela Blahová" userId="885c6746-66d5-4a74-a36a-2169dd70afb5" providerId="ADAL" clId="{DFACA3E7-613A-4CB4-97BD-FB8DF4DAAF51}" dt="2024-01-16T09:48:03.289" v="150" actId="21"/>
          <ac:picMkLst>
            <pc:docMk/>
            <pc:sldMk cId="341047315" sldId="2523"/>
            <ac:picMk id="12" creationId="{215FCB98-4FA5-4A23-AAAC-51F91DE5480E}"/>
          </ac:picMkLst>
        </pc:picChg>
        <pc:picChg chg="add mod">
          <ac:chgData name="Adela Blahová" userId="885c6746-66d5-4a74-a36a-2169dd70afb5" providerId="ADAL" clId="{DFACA3E7-613A-4CB4-97BD-FB8DF4DAAF51}" dt="2024-01-16T09:48:17.931" v="156" actId="1076"/>
          <ac:picMkLst>
            <pc:docMk/>
            <pc:sldMk cId="341047315" sldId="2523"/>
            <ac:picMk id="14" creationId="{1CE04183-5787-2C71-B16E-968302179173}"/>
          </ac:picMkLst>
        </pc:picChg>
        <pc:picChg chg="add mod">
          <ac:chgData name="Adela Blahová" userId="885c6746-66d5-4a74-a36a-2169dd70afb5" providerId="ADAL" clId="{DFACA3E7-613A-4CB4-97BD-FB8DF4DAAF51}" dt="2024-01-16T10:03:27.305" v="213" actId="1076"/>
          <ac:picMkLst>
            <pc:docMk/>
            <pc:sldMk cId="341047315" sldId="2523"/>
            <ac:picMk id="16" creationId="{E3C4A2D7-1F42-89C9-5991-A193F2EF1457}"/>
          </ac:picMkLst>
        </pc:picChg>
        <pc:picChg chg="add mod">
          <ac:chgData name="Adela Blahová" userId="885c6746-66d5-4a74-a36a-2169dd70afb5" providerId="ADAL" clId="{DFACA3E7-613A-4CB4-97BD-FB8DF4DAAF51}" dt="2024-01-16T10:03:36.185" v="216" actId="14100"/>
          <ac:picMkLst>
            <pc:docMk/>
            <pc:sldMk cId="341047315" sldId="2523"/>
            <ac:picMk id="18" creationId="{3FFF56DE-FBDC-1435-5024-291D28693A6B}"/>
          </ac:picMkLst>
        </pc:picChg>
        <pc:picChg chg="add mod">
          <ac:chgData name="Adela Blahová" userId="885c6746-66d5-4a74-a36a-2169dd70afb5" providerId="ADAL" clId="{DFACA3E7-613A-4CB4-97BD-FB8DF4DAAF51}" dt="2024-01-16T10:03:40.971" v="218" actId="14100"/>
          <ac:picMkLst>
            <pc:docMk/>
            <pc:sldMk cId="341047315" sldId="2523"/>
            <ac:picMk id="20" creationId="{235CEEF7-9DBE-A49E-D657-9C6F9045C844}"/>
          </ac:picMkLst>
        </pc:picChg>
      </pc:sldChg>
      <pc:sldChg chg="addSp delSp modSp add mod">
        <pc:chgData name="Adela Blahová" userId="885c6746-66d5-4a74-a36a-2169dd70afb5" providerId="ADAL" clId="{DFACA3E7-613A-4CB4-97BD-FB8DF4DAAF51}" dt="2024-01-16T13:07:44.840" v="1753" actId="1076"/>
        <pc:sldMkLst>
          <pc:docMk/>
          <pc:sldMk cId="606808711" sldId="2524"/>
        </pc:sldMkLst>
        <pc:spChg chg="mod">
          <ac:chgData name="Adela Blahová" userId="885c6746-66d5-4a74-a36a-2169dd70afb5" providerId="ADAL" clId="{DFACA3E7-613A-4CB4-97BD-FB8DF4DAAF51}" dt="2024-01-16T13:07:40.805" v="1752" actId="1076"/>
          <ac:spMkLst>
            <pc:docMk/>
            <pc:sldMk cId="606808711" sldId="2524"/>
            <ac:spMk id="2" creationId="{00000000-0000-0000-0000-000000000000}"/>
          </ac:spMkLst>
        </pc:spChg>
        <pc:spChg chg="mod">
          <ac:chgData name="Adela Blahová" userId="885c6746-66d5-4a74-a36a-2169dd70afb5" providerId="ADAL" clId="{DFACA3E7-613A-4CB4-97BD-FB8DF4DAAF51}" dt="2024-01-16T13:07:44.840" v="1753" actId="1076"/>
          <ac:spMkLst>
            <pc:docMk/>
            <pc:sldMk cId="606808711" sldId="2524"/>
            <ac:spMk id="3" creationId="{00000000-0000-0000-0000-000000000000}"/>
          </ac:spMkLst>
        </pc:spChg>
        <pc:picChg chg="del">
          <ac:chgData name="Adela Blahová" userId="885c6746-66d5-4a74-a36a-2169dd70afb5" providerId="ADAL" clId="{DFACA3E7-613A-4CB4-97BD-FB8DF4DAAF51}" dt="2024-01-16T09:55:43.843" v="172" actId="478"/>
          <ac:picMkLst>
            <pc:docMk/>
            <pc:sldMk cId="606808711" sldId="2524"/>
            <ac:picMk id="6" creationId="{0ACB27EE-DA19-CAE3-F342-040916ED01C4}"/>
          </ac:picMkLst>
        </pc:picChg>
        <pc:picChg chg="add mod">
          <ac:chgData name="Adela Blahová" userId="885c6746-66d5-4a74-a36a-2169dd70afb5" providerId="ADAL" clId="{DFACA3E7-613A-4CB4-97BD-FB8DF4DAAF51}" dt="2024-01-16T10:06:00.139" v="235" actId="1076"/>
          <ac:picMkLst>
            <pc:docMk/>
            <pc:sldMk cId="606808711" sldId="2524"/>
            <ac:picMk id="7" creationId="{31B37686-E852-8F52-ED85-13C445A86597}"/>
          </ac:picMkLst>
        </pc:picChg>
        <pc:picChg chg="del">
          <ac:chgData name="Adela Blahová" userId="885c6746-66d5-4a74-a36a-2169dd70afb5" providerId="ADAL" clId="{DFACA3E7-613A-4CB4-97BD-FB8DF4DAAF51}" dt="2024-01-16T09:55:44.666" v="173" actId="478"/>
          <ac:picMkLst>
            <pc:docMk/>
            <pc:sldMk cId="606808711" sldId="2524"/>
            <ac:picMk id="8" creationId="{FB3D2365-CD68-91F0-9ADC-01C94AC0A6D3}"/>
          </ac:picMkLst>
        </pc:picChg>
        <pc:picChg chg="del">
          <ac:chgData name="Adela Blahová" userId="885c6746-66d5-4a74-a36a-2169dd70afb5" providerId="ADAL" clId="{DFACA3E7-613A-4CB4-97BD-FB8DF4DAAF51}" dt="2024-01-16T09:55:45.284" v="174" actId="478"/>
          <ac:picMkLst>
            <pc:docMk/>
            <pc:sldMk cId="606808711" sldId="2524"/>
            <ac:picMk id="10" creationId="{8F0B2733-F984-57DF-901E-1D5AAC0F2778}"/>
          </ac:picMkLst>
        </pc:picChg>
        <pc:picChg chg="add mod">
          <ac:chgData name="Adela Blahová" userId="885c6746-66d5-4a74-a36a-2169dd70afb5" providerId="ADAL" clId="{DFACA3E7-613A-4CB4-97BD-FB8DF4DAAF51}" dt="2024-01-16T10:06:03.311" v="236" actId="1076"/>
          <ac:picMkLst>
            <pc:docMk/>
            <pc:sldMk cId="606808711" sldId="2524"/>
            <ac:picMk id="11" creationId="{BA75C786-BB82-3581-DA08-C622E6EA7962}"/>
          </ac:picMkLst>
        </pc:picChg>
        <pc:picChg chg="add mod">
          <ac:chgData name="Adela Blahová" userId="885c6746-66d5-4a74-a36a-2169dd70afb5" providerId="ADAL" clId="{DFACA3E7-613A-4CB4-97BD-FB8DF4DAAF51}" dt="2024-01-16T10:06:04.600" v="237" actId="1076"/>
          <ac:picMkLst>
            <pc:docMk/>
            <pc:sldMk cId="606808711" sldId="2524"/>
            <ac:picMk id="13" creationId="{98972246-D379-0AA0-871D-330A3C270B43}"/>
          </ac:picMkLst>
        </pc:picChg>
        <pc:picChg chg="del">
          <ac:chgData name="Adela Blahová" userId="885c6746-66d5-4a74-a36a-2169dd70afb5" providerId="ADAL" clId="{DFACA3E7-613A-4CB4-97BD-FB8DF4DAAF51}" dt="2024-01-16T09:55:45.901" v="175" actId="478"/>
          <ac:picMkLst>
            <pc:docMk/>
            <pc:sldMk cId="606808711" sldId="2524"/>
            <ac:picMk id="14" creationId="{1CE04183-5787-2C71-B16E-968302179173}"/>
          </ac:picMkLst>
        </pc:picChg>
        <pc:picChg chg="del">
          <ac:chgData name="Adela Blahová" userId="885c6746-66d5-4a74-a36a-2169dd70afb5" providerId="ADAL" clId="{DFACA3E7-613A-4CB4-97BD-FB8DF4DAAF51}" dt="2024-01-16T09:55:47.853" v="178" actId="478"/>
          <ac:picMkLst>
            <pc:docMk/>
            <pc:sldMk cId="606808711" sldId="2524"/>
            <ac:picMk id="16" creationId="{E3C4A2D7-1F42-89C9-5991-A193F2EF1457}"/>
          </ac:picMkLst>
        </pc:picChg>
        <pc:picChg chg="add mod">
          <ac:chgData name="Adela Blahová" userId="885c6746-66d5-4a74-a36a-2169dd70afb5" providerId="ADAL" clId="{DFACA3E7-613A-4CB4-97BD-FB8DF4DAAF51}" dt="2024-01-16T10:05:55.121" v="232" actId="1076"/>
          <ac:picMkLst>
            <pc:docMk/>
            <pc:sldMk cId="606808711" sldId="2524"/>
            <ac:picMk id="17" creationId="{09159C82-E0E4-D895-2429-CC5632D8B6C4}"/>
          </ac:picMkLst>
        </pc:picChg>
        <pc:picChg chg="del">
          <ac:chgData name="Adela Blahová" userId="885c6746-66d5-4a74-a36a-2169dd70afb5" providerId="ADAL" clId="{DFACA3E7-613A-4CB4-97BD-FB8DF4DAAF51}" dt="2024-01-16T09:55:47.221" v="177" actId="478"/>
          <ac:picMkLst>
            <pc:docMk/>
            <pc:sldMk cId="606808711" sldId="2524"/>
            <ac:picMk id="18" creationId="{3FFF56DE-FBDC-1435-5024-291D28693A6B}"/>
          </ac:picMkLst>
        </pc:picChg>
        <pc:picChg chg="del">
          <ac:chgData name="Adela Blahová" userId="885c6746-66d5-4a74-a36a-2169dd70afb5" providerId="ADAL" clId="{DFACA3E7-613A-4CB4-97BD-FB8DF4DAAF51}" dt="2024-01-16T09:55:46.667" v="176" actId="478"/>
          <ac:picMkLst>
            <pc:docMk/>
            <pc:sldMk cId="606808711" sldId="2524"/>
            <ac:picMk id="20" creationId="{235CEEF7-9DBE-A49E-D657-9C6F9045C844}"/>
          </ac:picMkLst>
        </pc:picChg>
        <pc:picChg chg="add mod">
          <ac:chgData name="Adela Blahová" userId="885c6746-66d5-4a74-a36a-2169dd70afb5" providerId="ADAL" clId="{DFACA3E7-613A-4CB4-97BD-FB8DF4DAAF51}" dt="2024-01-16T10:05:56.921" v="233" actId="1076"/>
          <ac:picMkLst>
            <pc:docMk/>
            <pc:sldMk cId="606808711" sldId="2524"/>
            <ac:picMk id="21" creationId="{B6FD1219-5263-34E5-2662-60BE163E3FD8}"/>
          </ac:picMkLst>
        </pc:picChg>
        <pc:picChg chg="add mod">
          <ac:chgData name="Adela Blahová" userId="885c6746-66d5-4a74-a36a-2169dd70afb5" providerId="ADAL" clId="{DFACA3E7-613A-4CB4-97BD-FB8DF4DAAF51}" dt="2024-01-16T10:05:58.442" v="234" actId="1076"/>
          <ac:picMkLst>
            <pc:docMk/>
            <pc:sldMk cId="606808711" sldId="2524"/>
            <ac:picMk id="23" creationId="{2A37EB2A-EB0E-EAC6-74C5-C10C4E949458}"/>
          </ac:picMkLst>
        </pc:picChg>
      </pc:sldChg>
      <pc:sldChg chg="addSp delSp modSp add mod">
        <pc:chgData name="Adela Blahová" userId="885c6746-66d5-4a74-a36a-2169dd70afb5" providerId="ADAL" clId="{DFACA3E7-613A-4CB4-97BD-FB8DF4DAAF51}" dt="2024-01-16T13:07:28.077" v="1750" actId="1076"/>
        <pc:sldMkLst>
          <pc:docMk/>
          <pc:sldMk cId="2377898168" sldId="2525"/>
        </pc:sldMkLst>
        <pc:spChg chg="mod">
          <ac:chgData name="Adela Blahová" userId="885c6746-66d5-4a74-a36a-2169dd70afb5" providerId="ADAL" clId="{DFACA3E7-613A-4CB4-97BD-FB8DF4DAAF51}" dt="2024-01-16T13:07:28.077" v="1750" actId="1076"/>
          <ac:spMkLst>
            <pc:docMk/>
            <pc:sldMk cId="2377898168" sldId="2525"/>
            <ac:spMk id="3" creationId="{00000000-0000-0000-0000-000000000000}"/>
          </ac:spMkLst>
        </pc:spChg>
        <pc:picChg chg="add mod">
          <ac:chgData name="Adela Blahová" userId="885c6746-66d5-4a74-a36a-2169dd70afb5" providerId="ADAL" clId="{DFACA3E7-613A-4CB4-97BD-FB8DF4DAAF51}" dt="2024-01-16T10:09:19.997" v="257" actId="1076"/>
          <ac:picMkLst>
            <pc:docMk/>
            <pc:sldMk cId="2377898168" sldId="2525"/>
            <ac:picMk id="6" creationId="{3A3D20D9-D719-B072-2E7D-552D03596525}"/>
          </ac:picMkLst>
        </pc:picChg>
        <pc:picChg chg="del">
          <ac:chgData name="Adela Blahová" userId="885c6746-66d5-4a74-a36a-2169dd70afb5" providerId="ADAL" clId="{DFACA3E7-613A-4CB4-97BD-FB8DF4DAAF51}" dt="2024-01-16T10:08:05.936" v="239" actId="478"/>
          <ac:picMkLst>
            <pc:docMk/>
            <pc:sldMk cId="2377898168" sldId="2525"/>
            <ac:picMk id="7" creationId="{31B37686-E852-8F52-ED85-13C445A86597}"/>
          </ac:picMkLst>
        </pc:picChg>
        <pc:picChg chg="add mod">
          <ac:chgData name="Adela Blahová" userId="885c6746-66d5-4a74-a36a-2169dd70afb5" providerId="ADAL" clId="{DFACA3E7-613A-4CB4-97BD-FB8DF4DAAF51}" dt="2024-01-16T10:09:21.205" v="258" actId="1076"/>
          <ac:picMkLst>
            <pc:docMk/>
            <pc:sldMk cId="2377898168" sldId="2525"/>
            <ac:picMk id="9" creationId="{016EBDE1-68E2-0BF8-2237-F18D881B67F0}"/>
          </ac:picMkLst>
        </pc:picChg>
        <pc:picChg chg="del">
          <ac:chgData name="Adela Blahová" userId="885c6746-66d5-4a74-a36a-2169dd70afb5" providerId="ADAL" clId="{DFACA3E7-613A-4CB4-97BD-FB8DF4DAAF51}" dt="2024-01-16T10:08:07.555" v="241" actId="478"/>
          <ac:picMkLst>
            <pc:docMk/>
            <pc:sldMk cId="2377898168" sldId="2525"/>
            <ac:picMk id="11" creationId="{BA75C786-BB82-3581-DA08-C622E6EA7962}"/>
          </ac:picMkLst>
        </pc:picChg>
        <pc:picChg chg="add mod">
          <ac:chgData name="Adela Blahová" userId="885c6746-66d5-4a74-a36a-2169dd70afb5" providerId="ADAL" clId="{DFACA3E7-613A-4CB4-97BD-FB8DF4DAAF51}" dt="2024-01-16T10:09:22.225" v="259" actId="1076"/>
          <ac:picMkLst>
            <pc:docMk/>
            <pc:sldMk cId="2377898168" sldId="2525"/>
            <ac:picMk id="12" creationId="{F65E5718-0E34-683B-7F15-C58EDB9F3CDE}"/>
          </ac:picMkLst>
        </pc:picChg>
        <pc:picChg chg="del">
          <ac:chgData name="Adela Blahová" userId="885c6746-66d5-4a74-a36a-2169dd70afb5" providerId="ADAL" clId="{DFACA3E7-613A-4CB4-97BD-FB8DF4DAAF51}" dt="2024-01-16T10:08:08.806" v="243" actId="478"/>
          <ac:picMkLst>
            <pc:docMk/>
            <pc:sldMk cId="2377898168" sldId="2525"/>
            <ac:picMk id="13" creationId="{98972246-D379-0AA0-871D-330A3C270B43}"/>
          </ac:picMkLst>
        </pc:picChg>
        <pc:picChg chg="del">
          <ac:chgData name="Adela Blahová" userId="885c6746-66d5-4a74-a36a-2169dd70afb5" providerId="ADAL" clId="{DFACA3E7-613A-4CB4-97BD-FB8DF4DAAF51}" dt="2024-01-16T10:08:06.821" v="240" actId="478"/>
          <ac:picMkLst>
            <pc:docMk/>
            <pc:sldMk cId="2377898168" sldId="2525"/>
            <ac:picMk id="17" creationId="{09159C82-E0E4-D895-2429-CC5632D8B6C4}"/>
          </ac:picMkLst>
        </pc:picChg>
        <pc:picChg chg="del">
          <ac:chgData name="Adela Blahová" userId="885c6746-66d5-4a74-a36a-2169dd70afb5" providerId="ADAL" clId="{DFACA3E7-613A-4CB4-97BD-FB8DF4DAAF51}" dt="2024-01-16T10:08:08.133" v="242" actId="478"/>
          <ac:picMkLst>
            <pc:docMk/>
            <pc:sldMk cId="2377898168" sldId="2525"/>
            <ac:picMk id="21" creationId="{B6FD1219-5263-34E5-2662-60BE163E3FD8}"/>
          </ac:picMkLst>
        </pc:picChg>
        <pc:picChg chg="del">
          <ac:chgData name="Adela Blahová" userId="885c6746-66d5-4a74-a36a-2169dd70afb5" providerId="ADAL" clId="{DFACA3E7-613A-4CB4-97BD-FB8DF4DAAF51}" dt="2024-01-16T10:08:09.623" v="244" actId="478"/>
          <ac:picMkLst>
            <pc:docMk/>
            <pc:sldMk cId="2377898168" sldId="2525"/>
            <ac:picMk id="23" creationId="{2A37EB2A-EB0E-EAC6-74C5-C10C4E949458}"/>
          </ac:picMkLst>
        </pc:picChg>
      </pc:sldChg>
      <pc:sldChg chg="addSp delSp modSp add mod">
        <pc:chgData name="Adela Blahová" userId="885c6746-66d5-4a74-a36a-2169dd70afb5" providerId="ADAL" clId="{DFACA3E7-613A-4CB4-97BD-FB8DF4DAAF51}" dt="2024-01-16T13:07:22.290" v="1749" actId="1076"/>
        <pc:sldMkLst>
          <pc:docMk/>
          <pc:sldMk cId="3325264017" sldId="2526"/>
        </pc:sldMkLst>
        <pc:spChg chg="mod">
          <ac:chgData name="Adela Blahová" userId="885c6746-66d5-4a74-a36a-2169dd70afb5" providerId="ADAL" clId="{DFACA3E7-613A-4CB4-97BD-FB8DF4DAAF51}" dt="2024-01-16T13:07:22.290" v="1749" actId="1076"/>
          <ac:spMkLst>
            <pc:docMk/>
            <pc:sldMk cId="3325264017" sldId="2526"/>
            <ac:spMk id="2" creationId="{00000000-0000-0000-0000-000000000000}"/>
          </ac:spMkLst>
        </pc:spChg>
        <pc:spChg chg="mod">
          <ac:chgData name="Adela Blahová" userId="885c6746-66d5-4a74-a36a-2169dd70afb5" providerId="ADAL" clId="{DFACA3E7-613A-4CB4-97BD-FB8DF4DAAF51}" dt="2024-01-16T13:07:15.918" v="1747" actId="1076"/>
          <ac:spMkLst>
            <pc:docMk/>
            <pc:sldMk cId="3325264017" sldId="2526"/>
            <ac:spMk id="3" creationId="{00000000-0000-0000-0000-000000000000}"/>
          </ac:spMkLst>
        </pc:spChg>
        <pc:picChg chg="del">
          <ac:chgData name="Adela Blahová" userId="885c6746-66d5-4a74-a36a-2169dd70afb5" providerId="ADAL" clId="{DFACA3E7-613A-4CB4-97BD-FB8DF4DAAF51}" dt="2024-01-16T10:20:17.750" v="261" actId="478"/>
          <ac:picMkLst>
            <pc:docMk/>
            <pc:sldMk cId="3325264017" sldId="2526"/>
            <ac:picMk id="6" creationId="{3A3D20D9-D719-B072-2E7D-552D03596525}"/>
          </ac:picMkLst>
        </pc:picChg>
        <pc:picChg chg="add mod">
          <ac:chgData name="Adela Blahová" userId="885c6746-66d5-4a74-a36a-2169dd70afb5" providerId="ADAL" clId="{DFACA3E7-613A-4CB4-97BD-FB8DF4DAAF51}" dt="2024-01-16T10:23:34.139" v="304" actId="14100"/>
          <ac:picMkLst>
            <pc:docMk/>
            <pc:sldMk cId="3325264017" sldId="2526"/>
            <ac:picMk id="7" creationId="{B09C243F-6B52-3C19-EADE-645F3982E194}"/>
          </ac:picMkLst>
        </pc:picChg>
        <pc:picChg chg="del">
          <ac:chgData name="Adela Blahová" userId="885c6746-66d5-4a74-a36a-2169dd70afb5" providerId="ADAL" clId="{DFACA3E7-613A-4CB4-97BD-FB8DF4DAAF51}" dt="2024-01-16T10:20:18.517" v="262" actId="478"/>
          <ac:picMkLst>
            <pc:docMk/>
            <pc:sldMk cId="3325264017" sldId="2526"/>
            <ac:picMk id="9" creationId="{016EBDE1-68E2-0BF8-2237-F18D881B67F0}"/>
          </ac:picMkLst>
        </pc:picChg>
        <pc:picChg chg="add mod">
          <ac:chgData name="Adela Blahová" userId="885c6746-66d5-4a74-a36a-2169dd70afb5" providerId="ADAL" clId="{DFACA3E7-613A-4CB4-97BD-FB8DF4DAAF51}" dt="2024-01-16T10:23:36.929" v="305" actId="14100"/>
          <ac:picMkLst>
            <pc:docMk/>
            <pc:sldMk cId="3325264017" sldId="2526"/>
            <ac:picMk id="10" creationId="{48BAD862-D9F1-7B8D-48B6-B90B4C15BE9B}"/>
          </ac:picMkLst>
        </pc:picChg>
        <pc:picChg chg="del">
          <ac:chgData name="Adela Blahová" userId="885c6746-66d5-4a74-a36a-2169dd70afb5" providerId="ADAL" clId="{DFACA3E7-613A-4CB4-97BD-FB8DF4DAAF51}" dt="2024-01-16T10:20:19.385" v="263" actId="478"/>
          <ac:picMkLst>
            <pc:docMk/>
            <pc:sldMk cId="3325264017" sldId="2526"/>
            <ac:picMk id="12" creationId="{F65E5718-0E34-683B-7F15-C58EDB9F3CDE}"/>
          </ac:picMkLst>
        </pc:picChg>
        <pc:picChg chg="add mod">
          <ac:chgData name="Adela Blahová" userId="885c6746-66d5-4a74-a36a-2169dd70afb5" providerId="ADAL" clId="{DFACA3E7-613A-4CB4-97BD-FB8DF4DAAF51}" dt="2024-01-16T10:23:39.374" v="306" actId="14100"/>
          <ac:picMkLst>
            <pc:docMk/>
            <pc:sldMk cId="3325264017" sldId="2526"/>
            <ac:picMk id="13" creationId="{CBA3F625-70B9-B208-8AF6-DF3EDCCCA9A2}"/>
          </ac:picMkLst>
        </pc:picChg>
        <pc:picChg chg="add mod">
          <ac:chgData name="Adela Blahová" userId="885c6746-66d5-4a74-a36a-2169dd70afb5" providerId="ADAL" clId="{DFACA3E7-613A-4CB4-97BD-FB8DF4DAAF51}" dt="2024-01-16T10:24:27.257" v="313" actId="1076"/>
          <ac:picMkLst>
            <pc:docMk/>
            <pc:sldMk cId="3325264017" sldId="2526"/>
            <ac:picMk id="15" creationId="{C560DD6D-847A-D46A-4C33-BE6AC82F0729}"/>
          </ac:picMkLst>
        </pc:picChg>
      </pc:sldChg>
      <pc:sldChg chg="addSp delSp modSp add mod">
        <pc:chgData name="Adela Blahová" userId="885c6746-66d5-4a74-a36a-2169dd70afb5" providerId="ADAL" clId="{DFACA3E7-613A-4CB4-97BD-FB8DF4DAAF51}" dt="2024-01-16T18:16:38.833" v="4396" actId="14100"/>
        <pc:sldMkLst>
          <pc:docMk/>
          <pc:sldMk cId="541485309" sldId="2527"/>
        </pc:sldMkLst>
        <pc:spChg chg="mod">
          <ac:chgData name="Adela Blahová" userId="885c6746-66d5-4a74-a36a-2169dd70afb5" providerId="ADAL" clId="{DFACA3E7-613A-4CB4-97BD-FB8DF4DAAF51}" dt="2024-01-16T13:08:04.404" v="1756" actId="1076"/>
          <ac:spMkLst>
            <pc:docMk/>
            <pc:sldMk cId="541485309" sldId="2527"/>
            <ac:spMk id="2" creationId="{00000000-0000-0000-0000-000000000000}"/>
          </ac:spMkLst>
        </pc:spChg>
        <pc:spChg chg="mod">
          <ac:chgData name="Adela Blahová" userId="885c6746-66d5-4a74-a36a-2169dd70afb5" providerId="ADAL" clId="{DFACA3E7-613A-4CB4-97BD-FB8DF4DAAF51}" dt="2024-01-16T18:16:38.833" v="4396" actId="14100"/>
          <ac:spMkLst>
            <pc:docMk/>
            <pc:sldMk cId="541485309" sldId="2527"/>
            <ac:spMk id="3" creationId="{00000000-0000-0000-0000-000000000000}"/>
          </ac:spMkLst>
        </pc:spChg>
        <pc:picChg chg="add mod">
          <ac:chgData name="Adela Blahová" userId="885c6746-66d5-4a74-a36a-2169dd70afb5" providerId="ADAL" clId="{DFACA3E7-613A-4CB4-97BD-FB8DF4DAAF51}" dt="2024-01-16T10:26:00.806" v="359" actId="1076"/>
          <ac:picMkLst>
            <pc:docMk/>
            <pc:sldMk cId="541485309" sldId="2527"/>
            <ac:picMk id="6" creationId="{6F47053A-B17B-8E73-C91B-854515DD124E}"/>
          </ac:picMkLst>
        </pc:picChg>
        <pc:picChg chg="del">
          <ac:chgData name="Adela Blahová" userId="885c6746-66d5-4a74-a36a-2169dd70afb5" providerId="ADAL" clId="{DFACA3E7-613A-4CB4-97BD-FB8DF4DAAF51}" dt="2024-01-16T10:25:07.022" v="341" actId="478"/>
          <ac:picMkLst>
            <pc:docMk/>
            <pc:sldMk cId="541485309" sldId="2527"/>
            <ac:picMk id="7" creationId="{B09C243F-6B52-3C19-EADE-645F3982E194}"/>
          </ac:picMkLst>
        </pc:picChg>
        <pc:picChg chg="add mod">
          <ac:chgData name="Adela Blahová" userId="885c6746-66d5-4a74-a36a-2169dd70afb5" providerId="ADAL" clId="{DFACA3E7-613A-4CB4-97BD-FB8DF4DAAF51}" dt="2024-01-16T10:25:59.735" v="358" actId="1076"/>
          <ac:picMkLst>
            <pc:docMk/>
            <pc:sldMk cId="541485309" sldId="2527"/>
            <ac:picMk id="8" creationId="{94276632-1441-0CDD-2354-4A5D454D7EAD}"/>
          </ac:picMkLst>
        </pc:picChg>
        <pc:picChg chg="del">
          <ac:chgData name="Adela Blahová" userId="885c6746-66d5-4a74-a36a-2169dd70afb5" providerId="ADAL" clId="{DFACA3E7-613A-4CB4-97BD-FB8DF4DAAF51}" dt="2024-01-16T10:25:07.701" v="342" actId="478"/>
          <ac:picMkLst>
            <pc:docMk/>
            <pc:sldMk cId="541485309" sldId="2527"/>
            <ac:picMk id="10" creationId="{48BAD862-D9F1-7B8D-48B6-B90B4C15BE9B}"/>
          </ac:picMkLst>
        </pc:picChg>
        <pc:picChg chg="add del mod">
          <ac:chgData name="Adela Blahová" userId="885c6746-66d5-4a74-a36a-2169dd70afb5" providerId="ADAL" clId="{DFACA3E7-613A-4CB4-97BD-FB8DF4DAAF51}" dt="2024-01-16T10:26:35.283" v="365" actId="478"/>
          <ac:picMkLst>
            <pc:docMk/>
            <pc:sldMk cId="541485309" sldId="2527"/>
            <ac:picMk id="11" creationId="{99E1CBF1-47AE-2064-86C3-CE3C92096F7E}"/>
          </ac:picMkLst>
        </pc:picChg>
        <pc:picChg chg="del">
          <ac:chgData name="Adela Blahová" userId="885c6746-66d5-4a74-a36a-2169dd70afb5" providerId="ADAL" clId="{DFACA3E7-613A-4CB4-97BD-FB8DF4DAAF51}" dt="2024-01-16T10:25:08.534" v="343" actId="478"/>
          <ac:picMkLst>
            <pc:docMk/>
            <pc:sldMk cId="541485309" sldId="2527"/>
            <ac:picMk id="13" creationId="{CBA3F625-70B9-B208-8AF6-DF3EDCCCA9A2}"/>
          </ac:picMkLst>
        </pc:picChg>
        <pc:picChg chg="add del mod">
          <ac:chgData name="Adela Blahová" userId="885c6746-66d5-4a74-a36a-2169dd70afb5" providerId="ADAL" clId="{DFACA3E7-613A-4CB4-97BD-FB8DF4DAAF51}" dt="2024-01-16T10:27:03.219" v="370" actId="478"/>
          <ac:picMkLst>
            <pc:docMk/>
            <pc:sldMk cId="541485309" sldId="2527"/>
            <ac:picMk id="14" creationId="{B3A451FB-95F8-2FFF-90F1-E24792ED311C}"/>
          </ac:picMkLst>
        </pc:picChg>
        <pc:picChg chg="del">
          <ac:chgData name="Adela Blahová" userId="885c6746-66d5-4a74-a36a-2169dd70afb5" providerId="ADAL" clId="{DFACA3E7-613A-4CB4-97BD-FB8DF4DAAF51}" dt="2024-01-16T10:25:09.147" v="344" actId="478"/>
          <ac:picMkLst>
            <pc:docMk/>
            <pc:sldMk cId="541485309" sldId="2527"/>
            <ac:picMk id="15" creationId="{C560DD6D-847A-D46A-4C33-BE6AC82F0729}"/>
          </ac:picMkLst>
        </pc:picChg>
        <pc:picChg chg="add mod">
          <ac:chgData name="Adela Blahová" userId="885c6746-66d5-4a74-a36a-2169dd70afb5" providerId="ADAL" clId="{DFACA3E7-613A-4CB4-97BD-FB8DF4DAAF51}" dt="2024-01-16T10:27:55.657" v="376" actId="1076"/>
          <ac:picMkLst>
            <pc:docMk/>
            <pc:sldMk cId="541485309" sldId="2527"/>
            <ac:picMk id="17" creationId="{B7951FC3-46E8-69C7-924D-F934B3078C37}"/>
          </ac:picMkLst>
        </pc:picChg>
        <pc:picChg chg="add mod">
          <ac:chgData name="Adela Blahová" userId="885c6746-66d5-4a74-a36a-2169dd70afb5" providerId="ADAL" clId="{DFACA3E7-613A-4CB4-97BD-FB8DF4DAAF51}" dt="2024-01-16T10:28:31.298" v="378" actId="1076"/>
          <ac:picMkLst>
            <pc:docMk/>
            <pc:sldMk cId="541485309" sldId="2527"/>
            <ac:picMk id="19" creationId="{ECFE6582-214B-B041-DA8E-A55FDEFF3F46}"/>
          </ac:picMkLst>
        </pc:picChg>
      </pc:sldChg>
      <pc:sldChg chg="addSp delSp modSp add mod">
        <pc:chgData name="Adela Blahová" userId="885c6746-66d5-4a74-a36a-2169dd70afb5" providerId="ADAL" clId="{DFACA3E7-613A-4CB4-97BD-FB8DF4DAAF51}" dt="2024-01-17T09:09:50.567" v="4416" actId="1076"/>
        <pc:sldMkLst>
          <pc:docMk/>
          <pc:sldMk cId="3056580976" sldId="2528"/>
        </pc:sldMkLst>
        <pc:spChg chg="mod">
          <ac:chgData name="Adela Blahová" userId="885c6746-66d5-4a74-a36a-2169dd70afb5" providerId="ADAL" clId="{DFACA3E7-613A-4CB4-97BD-FB8DF4DAAF51}" dt="2024-01-16T13:10:58.917" v="1760" actId="207"/>
          <ac:spMkLst>
            <pc:docMk/>
            <pc:sldMk cId="3056580976" sldId="2528"/>
            <ac:spMk id="5" creationId="{2E2705ED-E912-F700-B794-5CDC96D43C25}"/>
          </ac:spMkLst>
        </pc:spChg>
        <pc:spChg chg="mod">
          <ac:chgData name="Adela Blahová" userId="885c6746-66d5-4a74-a36a-2169dd70afb5" providerId="ADAL" clId="{DFACA3E7-613A-4CB4-97BD-FB8DF4DAAF51}" dt="2024-01-17T09:09:50.567" v="4416" actId="1076"/>
          <ac:spMkLst>
            <pc:docMk/>
            <pc:sldMk cId="3056580976" sldId="2528"/>
            <ac:spMk id="7" creationId="{71B02FBF-B0EE-DFEF-042C-793A9C4146E8}"/>
          </ac:spMkLst>
        </pc:spChg>
        <pc:spChg chg="mod">
          <ac:chgData name="Adela Blahová" userId="885c6746-66d5-4a74-a36a-2169dd70afb5" providerId="ADAL" clId="{DFACA3E7-613A-4CB4-97BD-FB8DF4DAAF51}" dt="2024-01-16T13:04:25.119" v="1742" actId="20577"/>
          <ac:spMkLst>
            <pc:docMk/>
            <pc:sldMk cId="3056580976" sldId="2528"/>
            <ac:spMk id="11" creationId="{27F74B97-FF04-40C4-DE49-B947E10C60B0}"/>
          </ac:spMkLst>
        </pc:spChg>
        <pc:picChg chg="add mod">
          <ac:chgData name="Adela Blahová" userId="885c6746-66d5-4a74-a36a-2169dd70afb5" providerId="ADAL" clId="{DFACA3E7-613A-4CB4-97BD-FB8DF4DAAF51}" dt="2024-01-16T12:56:06.618" v="1251" actId="1076"/>
          <ac:picMkLst>
            <pc:docMk/>
            <pc:sldMk cId="3056580976" sldId="2528"/>
            <ac:picMk id="6" creationId="{56FD1962-2A3C-D179-FD08-9181FF4B332B}"/>
          </ac:picMkLst>
        </pc:picChg>
        <pc:picChg chg="del">
          <ac:chgData name="Adela Blahová" userId="885c6746-66d5-4a74-a36a-2169dd70afb5" providerId="ADAL" clId="{DFACA3E7-613A-4CB4-97BD-FB8DF4DAAF51}" dt="2024-01-16T12:50:32.513" v="1186" actId="21"/>
          <ac:picMkLst>
            <pc:docMk/>
            <pc:sldMk cId="3056580976" sldId="2528"/>
            <ac:picMk id="10" creationId="{A7DDE27E-CE92-626F-4E89-0CDD97FA7ED8}"/>
          </ac:picMkLst>
        </pc:picChg>
      </pc:sldChg>
      <pc:sldChg chg="addSp delSp modSp add mod">
        <pc:chgData name="Adela Blahová" userId="885c6746-66d5-4a74-a36a-2169dd70afb5" providerId="ADAL" clId="{DFACA3E7-613A-4CB4-97BD-FB8DF4DAAF51}" dt="2024-01-17T09:09:43.779" v="4414" actId="1076"/>
        <pc:sldMkLst>
          <pc:docMk/>
          <pc:sldMk cId="2691180193" sldId="2529"/>
        </pc:sldMkLst>
        <pc:spChg chg="mod">
          <ac:chgData name="Adela Blahová" userId="885c6746-66d5-4a74-a36a-2169dd70afb5" providerId="ADAL" clId="{DFACA3E7-613A-4CB4-97BD-FB8DF4DAAF51}" dt="2024-01-16T13:15:17.279" v="1905" actId="207"/>
          <ac:spMkLst>
            <pc:docMk/>
            <pc:sldMk cId="2691180193" sldId="2529"/>
            <ac:spMk id="5" creationId="{2E2705ED-E912-F700-B794-5CDC96D43C25}"/>
          </ac:spMkLst>
        </pc:spChg>
        <pc:spChg chg="mod">
          <ac:chgData name="Adela Blahová" userId="885c6746-66d5-4a74-a36a-2169dd70afb5" providerId="ADAL" clId="{DFACA3E7-613A-4CB4-97BD-FB8DF4DAAF51}" dt="2024-01-17T09:09:43.779" v="4414" actId="1076"/>
          <ac:spMkLst>
            <pc:docMk/>
            <pc:sldMk cId="2691180193" sldId="2529"/>
            <ac:spMk id="7" creationId="{71B02FBF-B0EE-DFEF-042C-793A9C4146E8}"/>
          </ac:spMkLst>
        </pc:spChg>
        <pc:spChg chg="mod">
          <ac:chgData name="Adela Blahová" userId="885c6746-66d5-4a74-a36a-2169dd70afb5" providerId="ADAL" clId="{DFACA3E7-613A-4CB4-97BD-FB8DF4DAAF51}" dt="2024-01-16T13:24:47.665" v="2446" actId="20577"/>
          <ac:spMkLst>
            <pc:docMk/>
            <pc:sldMk cId="2691180193" sldId="2529"/>
            <ac:spMk id="11" creationId="{27F74B97-FF04-40C4-DE49-B947E10C60B0}"/>
          </ac:spMkLst>
        </pc:spChg>
        <pc:picChg chg="del">
          <ac:chgData name="Adela Blahová" userId="885c6746-66d5-4a74-a36a-2169dd70afb5" providerId="ADAL" clId="{DFACA3E7-613A-4CB4-97BD-FB8DF4DAAF51}" dt="2024-01-16T13:17:57.075" v="1906" actId="21"/>
          <ac:picMkLst>
            <pc:docMk/>
            <pc:sldMk cId="2691180193" sldId="2529"/>
            <ac:picMk id="6" creationId="{56FD1962-2A3C-D179-FD08-9181FF4B332B}"/>
          </ac:picMkLst>
        </pc:picChg>
        <pc:picChg chg="add mod">
          <ac:chgData name="Adela Blahová" userId="885c6746-66d5-4a74-a36a-2169dd70afb5" providerId="ADAL" clId="{DFACA3E7-613A-4CB4-97BD-FB8DF4DAAF51}" dt="2024-01-16T13:18:17.924" v="1908" actId="1076"/>
          <ac:picMkLst>
            <pc:docMk/>
            <pc:sldMk cId="2691180193" sldId="2529"/>
            <ac:picMk id="8" creationId="{9F622096-323B-C893-8F09-FCD708BC01C5}"/>
          </ac:picMkLst>
        </pc:picChg>
      </pc:sldChg>
      <pc:sldChg chg="addSp delSp modSp add mod">
        <pc:chgData name="Adela Blahová" userId="885c6746-66d5-4a74-a36a-2169dd70afb5" providerId="ADAL" clId="{DFACA3E7-613A-4CB4-97BD-FB8DF4DAAF51}" dt="2024-01-17T09:09:40.563" v="4413" actId="1076"/>
        <pc:sldMkLst>
          <pc:docMk/>
          <pc:sldMk cId="4249752175" sldId="2530"/>
        </pc:sldMkLst>
        <pc:spChg chg="mod">
          <ac:chgData name="Adela Blahová" userId="885c6746-66d5-4a74-a36a-2169dd70afb5" providerId="ADAL" clId="{DFACA3E7-613A-4CB4-97BD-FB8DF4DAAF51}" dt="2024-01-16T14:13:53.488" v="2481" actId="20577"/>
          <ac:spMkLst>
            <pc:docMk/>
            <pc:sldMk cId="4249752175" sldId="2530"/>
            <ac:spMk id="3" creationId="{00000000-0000-0000-0000-000000000000}"/>
          </ac:spMkLst>
        </pc:spChg>
        <pc:spChg chg="add mod">
          <ac:chgData name="Adela Blahová" userId="885c6746-66d5-4a74-a36a-2169dd70afb5" providerId="ADAL" clId="{DFACA3E7-613A-4CB4-97BD-FB8DF4DAAF51}" dt="2024-01-16T14:22:20.069" v="2499" actId="113"/>
          <ac:spMkLst>
            <pc:docMk/>
            <pc:sldMk cId="4249752175" sldId="2530"/>
            <ac:spMk id="4" creationId="{50B8BE0A-07A6-4BD4-C7CC-3036390A896F}"/>
          </ac:spMkLst>
        </pc:spChg>
        <pc:spChg chg="del mod">
          <ac:chgData name="Adela Blahová" userId="885c6746-66d5-4a74-a36a-2169dd70afb5" providerId="ADAL" clId="{DFACA3E7-613A-4CB4-97BD-FB8DF4DAAF51}" dt="2024-01-16T14:14:12.490" v="2485"/>
          <ac:spMkLst>
            <pc:docMk/>
            <pc:sldMk cId="4249752175" sldId="2530"/>
            <ac:spMk id="5" creationId="{2E2705ED-E912-F700-B794-5CDC96D43C25}"/>
          </ac:spMkLst>
        </pc:spChg>
        <pc:spChg chg="mod">
          <ac:chgData name="Adela Blahová" userId="885c6746-66d5-4a74-a36a-2169dd70afb5" providerId="ADAL" clId="{DFACA3E7-613A-4CB4-97BD-FB8DF4DAAF51}" dt="2024-01-17T09:09:40.563" v="4413" actId="1076"/>
          <ac:spMkLst>
            <pc:docMk/>
            <pc:sldMk cId="4249752175" sldId="2530"/>
            <ac:spMk id="7" creationId="{71B02FBF-B0EE-DFEF-042C-793A9C4146E8}"/>
          </ac:spMkLst>
        </pc:spChg>
        <pc:spChg chg="mod">
          <ac:chgData name="Adela Blahová" userId="885c6746-66d5-4a74-a36a-2169dd70afb5" providerId="ADAL" clId="{DFACA3E7-613A-4CB4-97BD-FB8DF4DAAF51}" dt="2024-01-16T17:25:14.024" v="3519" actId="20577"/>
          <ac:spMkLst>
            <pc:docMk/>
            <pc:sldMk cId="4249752175" sldId="2530"/>
            <ac:spMk id="11" creationId="{27F74B97-FF04-40C4-DE49-B947E10C60B0}"/>
          </ac:spMkLst>
        </pc:spChg>
        <pc:picChg chg="del">
          <ac:chgData name="Adela Blahová" userId="885c6746-66d5-4a74-a36a-2169dd70afb5" providerId="ADAL" clId="{DFACA3E7-613A-4CB4-97BD-FB8DF4DAAF51}" dt="2024-01-16T14:14:12.482" v="2483" actId="21"/>
          <ac:picMkLst>
            <pc:docMk/>
            <pc:sldMk cId="4249752175" sldId="2530"/>
            <ac:picMk id="8" creationId="{9F622096-323B-C893-8F09-FCD708BC01C5}"/>
          </ac:picMkLst>
        </pc:picChg>
        <pc:picChg chg="add mod">
          <ac:chgData name="Adela Blahová" userId="885c6746-66d5-4a74-a36a-2169dd70afb5" providerId="ADAL" clId="{DFACA3E7-613A-4CB4-97BD-FB8DF4DAAF51}" dt="2024-01-16T15:16:51.629" v="3499" actId="1076"/>
          <ac:picMkLst>
            <pc:docMk/>
            <pc:sldMk cId="4249752175" sldId="2530"/>
            <ac:picMk id="9" creationId="{D347EB7E-8A4C-4CB0-2B23-897F2CDC154F}"/>
          </ac:picMkLst>
        </pc:picChg>
        <pc:picChg chg="add del mod">
          <ac:chgData name="Adela Blahová" userId="885c6746-66d5-4a74-a36a-2169dd70afb5" providerId="ADAL" clId="{DFACA3E7-613A-4CB4-97BD-FB8DF4DAAF51}" dt="2024-01-16T15:17:33.729" v="3504" actId="21"/>
          <ac:picMkLst>
            <pc:docMk/>
            <pc:sldMk cId="4249752175" sldId="2530"/>
            <ac:picMk id="12" creationId="{0502C38E-446F-CD15-9EEE-0D48D04E50CA}"/>
          </ac:picMkLst>
        </pc:picChg>
      </pc:sldChg>
      <pc:sldChg chg="modSp add mod">
        <pc:chgData name="Adela Blahová" userId="885c6746-66d5-4a74-a36a-2169dd70afb5" providerId="ADAL" clId="{DFACA3E7-613A-4CB4-97BD-FB8DF4DAAF51}" dt="2024-01-17T08:59:25.795" v="4411" actId="20577"/>
        <pc:sldMkLst>
          <pc:docMk/>
          <pc:sldMk cId="1214947126" sldId="2531"/>
        </pc:sldMkLst>
        <pc:spChg chg="mod">
          <ac:chgData name="Adela Blahová" userId="885c6746-66d5-4a74-a36a-2169dd70afb5" providerId="ADAL" clId="{DFACA3E7-613A-4CB4-97BD-FB8DF4DAAF51}" dt="2024-01-17T08:59:25.795" v="4411" actId="20577"/>
          <ac:spMkLst>
            <pc:docMk/>
            <pc:sldMk cId="1214947126" sldId="2531"/>
            <ac:spMk id="11" creationId="{27F74B97-FF04-40C4-DE49-B947E10C60B0}"/>
          </ac:spMkLst>
        </pc:spChg>
      </pc:sldChg>
      <pc:sldChg chg="addSp delSp modSp add mod ord">
        <pc:chgData name="Adela Blahová" userId="885c6746-66d5-4a74-a36a-2169dd70afb5" providerId="ADAL" clId="{DFACA3E7-613A-4CB4-97BD-FB8DF4DAAF51}" dt="2024-01-24T14:21:21.506" v="5869" actId="113"/>
        <pc:sldMkLst>
          <pc:docMk/>
          <pc:sldMk cId="1385517355" sldId="2532"/>
        </pc:sldMkLst>
        <pc:spChg chg="del mod">
          <ac:chgData name="Adela Blahová" userId="885c6746-66d5-4a74-a36a-2169dd70afb5" providerId="ADAL" clId="{DFACA3E7-613A-4CB4-97BD-FB8DF4DAAF51}" dt="2024-01-24T10:19:40.071" v="4435" actId="478"/>
          <ac:spMkLst>
            <pc:docMk/>
            <pc:sldMk cId="1385517355" sldId="2532"/>
            <ac:spMk id="2" creationId="{00000000-0000-0000-0000-000000000000}"/>
          </ac:spMkLst>
        </pc:spChg>
        <pc:spChg chg="del mod">
          <ac:chgData name="Adela Blahová" userId="885c6746-66d5-4a74-a36a-2169dd70afb5" providerId="ADAL" clId="{DFACA3E7-613A-4CB4-97BD-FB8DF4DAAF51}" dt="2024-01-24T10:19:07.804" v="4432" actId="478"/>
          <ac:spMkLst>
            <pc:docMk/>
            <pc:sldMk cId="1385517355" sldId="2532"/>
            <ac:spMk id="3" creationId="{00000000-0000-0000-0000-000000000000}"/>
          </ac:spMkLst>
        </pc:spChg>
        <pc:spChg chg="add del mod">
          <ac:chgData name="Adela Blahová" userId="885c6746-66d5-4a74-a36a-2169dd70afb5" providerId="ADAL" clId="{DFACA3E7-613A-4CB4-97BD-FB8DF4DAAF51}" dt="2024-01-24T10:19:40.073" v="4437"/>
          <ac:spMkLst>
            <pc:docMk/>
            <pc:sldMk cId="1385517355" sldId="2532"/>
            <ac:spMk id="5" creationId="{AE723DB8-86F8-49B8-2D54-5E2CAE386265}"/>
          </ac:spMkLst>
        </pc:spChg>
        <pc:spChg chg="add del mod">
          <ac:chgData name="Adela Blahová" userId="885c6746-66d5-4a74-a36a-2169dd70afb5" providerId="ADAL" clId="{DFACA3E7-613A-4CB4-97BD-FB8DF4DAAF51}" dt="2024-01-24T10:19:48.307" v="4438" actId="478"/>
          <ac:spMkLst>
            <pc:docMk/>
            <pc:sldMk cId="1385517355" sldId="2532"/>
            <ac:spMk id="9" creationId="{106C7830-8C59-FFB3-1795-C03C82380085}"/>
          </ac:spMkLst>
        </pc:spChg>
        <pc:spChg chg="add mod">
          <ac:chgData name="Adela Blahová" userId="885c6746-66d5-4a74-a36a-2169dd70afb5" providerId="ADAL" clId="{DFACA3E7-613A-4CB4-97BD-FB8DF4DAAF51}" dt="2024-01-24T14:21:21.506" v="5869" actId="113"/>
          <ac:spMkLst>
            <pc:docMk/>
            <pc:sldMk cId="1385517355" sldId="2532"/>
            <ac:spMk id="10" creationId="{30BF3412-B041-6EF1-9718-46F8606AD473}"/>
          </ac:spMkLst>
        </pc:spChg>
        <pc:picChg chg="del">
          <ac:chgData name="Adela Blahová" userId="885c6746-66d5-4a74-a36a-2169dd70afb5" providerId="ADAL" clId="{DFACA3E7-613A-4CB4-97BD-FB8DF4DAAF51}" dt="2024-01-24T10:12:19.064" v="4425" actId="478"/>
          <ac:picMkLst>
            <pc:docMk/>
            <pc:sldMk cId="1385517355" sldId="2532"/>
            <ac:picMk id="6" creationId="{6F47053A-B17B-8E73-C91B-854515DD124E}"/>
          </ac:picMkLst>
        </pc:picChg>
        <pc:picChg chg="del">
          <ac:chgData name="Adela Blahová" userId="885c6746-66d5-4a74-a36a-2169dd70afb5" providerId="ADAL" clId="{DFACA3E7-613A-4CB4-97BD-FB8DF4DAAF51}" dt="2024-01-24T10:12:20.949" v="4426" actId="478"/>
          <ac:picMkLst>
            <pc:docMk/>
            <pc:sldMk cId="1385517355" sldId="2532"/>
            <ac:picMk id="8" creationId="{94276632-1441-0CDD-2354-4A5D454D7EAD}"/>
          </ac:picMkLst>
        </pc:picChg>
        <pc:picChg chg="add del mod">
          <ac:chgData name="Adela Blahová" userId="885c6746-66d5-4a74-a36a-2169dd70afb5" providerId="ADAL" clId="{DFACA3E7-613A-4CB4-97BD-FB8DF4DAAF51}" dt="2024-01-24T11:00:40.032" v="4771" actId="21"/>
          <ac:picMkLst>
            <pc:docMk/>
            <pc:sldMk cId="1385517355" sldId="2532"/>
            <ac:picMk id="12" creationId="{04723A7A-5F06-1E27-1C17-5077B02417E6}"/>
          </ac:picMkLst>
        </pc:picChg>
        <pc:picChg chg="add mod ord">
          <ac:chgData name="Adela Blahová" userId="885c6746-66d5-4a74-a36a-2169dd70afb5" providerId="ADAL" clId="{DFACA3E7-613A-4CB4-97BD-FB8DF4DAAF51}" dt="2024-01-24T11:11:52.846" v="4786" actId="29295"/>
          <ac:picMkLst>
            <pc:docMk/>
            <pc:sldMk cId="1385517355" sldId="2532"/>
            <ac:picMk id="14" creationId="{4FEC2A37-8A8E-F5D8-0375-90DC04EDC94B}"/>
          </ac:picMkLst>
        </pc:picChg>
        <pc:picChg chg="del">
          <ac:chgData name="Adela Blahová" userId="885c6746-66d5-4a74-a36a-2169dd70afb5" providerId="ADAL" clId="{DFACA3E7-613A-4CB4-97BD-FB8DF4DAAF51}" dt="2024-01-24T10:12:22.582" v="4427" actId="478"/>
          <ac:picMkLst>
            <pc:docMk/>
            <pc:sldMk cId="1385517355" sldId="2532"/>
            <ac:picMk id="17" creationId="{B7951FC3-46E8-69C7-924D-F934B3078C37}"/>
          </ac:picMkLst>
        </pc:picChg>
        <pc:picChg chg="del">
          <ac:chgData name="Adela Blahová" userId="885c6746-66d5-4a74-a36a-2169dd70afb5" providerId="ADAL" clId="{DFACA3E7-613A-4CB4-97BD-FB8DF4DAAF51}" dt="2024-01-24T10:12:24.324" v="4428" actId="478"/>
          <ac:picMkLst>
            <pc:docMk/>
            <pc:sldMk cId="1385517355" sldId="2532"/>
            <ac:picMk id="19" creationId="{ECFE6582-214B-B041-DA8E-A55FDEFF3F46}"/>
          </ac:picMkLst>
        </pc:picChg>
      </pc:sldChg>
      <pc:sldChg chg="addSp delSp modSp add mod">
        <pc:chgData name="Adela Blahová" userId="885c6746-66d5-4a74-a36a-2169dd70afb5" providerId="ADAL" clId="{DFACA3E7-613A-4CB4-97BD-FB8DF4DAAF51}" dt="2024-01-24T14:13:54.960" v="5385" actId="1076"/>
        <pc:sldMkLst>
          <pc:docMk/>
          <pc:sldMk cId="227285351" sldId="2533"/>
        </pc:sldMkLst>
        <pc:spChg chg="add mod">
          <ac:chgData name="Adela Blahová" userId="885c6746-66d5-4a74-a36a-2169dd70afb5" providerId="ADAL" clId="{DFACA3E7-613A-4CB4-97BD-FB8DF4DAAF51}" dt="2024-01-24T14:13:46.591" v="5384" actId="1076"/>
          <ac:spMkLst>
            <pc:docMk/>
            <pc:sldMk cId="227285351" sldId="2533"/>
            <ac:spMk id="6" creationId="{6EA6D7C2-E65B-C961-F084-E8D992A1D5EB}"/>
          </ac:spMkLst>
        </pc:spChg>
        <pc:spChg chg="add del mod">
          <ac:chgData name="Adela Blahová" userId="885c6746-66d5-4a74-a36a-2169dd70afb5" providerId="ADAL" clId="{DFACA3E7-613A-4CB4-97BD-FB8DF4DAAF51}" dt="2024-01-24T13:55:23.870" v="5083"/>
          <ac:spMkLst>
            <pc:docMk/>
            <pc:sldMk cId="227285351" sldId="2533"/>
            <ac:spMk id="7" creationId="{6F664048-7E1B-51DE-F414-653C76714F27}"/>
          </ac:spMkLst>
        </pc:spChg>
        <pc:spChg chg="add del mod">
          <ac:chgData name="Adela Blahová" userId="885c6746-66d5-4a74-a36a-2169dd70afb5" providerId="ADAL" clId="{DFACA3E7-613A-4CB4-97BD-FB8DF4DAAF51}" dt="2024-01-24T14:00:54.825" v="5167"/>
          <ac:spMkLst>
            <pc:docMk/>
            <pc:sldMk cId="227285351" sldId="2533"/>
            <ac:spMk id="8" creationId="{79EAA256-8E16-CAD9-BD64-D705D4E62058}"/>
          </ac:spMkLst>
        </pc:spChg>
        <pc:spChg chg="add del mod">
          <ac:chgData name="Adela Blahová" userId="885c6746-66d5-4a74-a36a-2169dd70afb5" providerId="ADAL" clId="{DFACA3E7-613A-4CB4-97BD-FB8DF4DAAF51}" dt="2024-01-24T14:00:54.825" v="5169"/>
          <ac:spMkLst>
            <pc:docMk/>
            <pc:sldMk cId="227285351" sldId="2533"/>
            <ac:spMk id="9" creationId="{AAFB3D60-9289-C5FE-C1F9-1D500303E98E}"/>
          </ac:spMkLst>
        </pc:spChg>
        <pc:spChg chg="del">
          <ac:chgData name="Adela Blahová" userId="885c6746-66d5-4a74-a36a-2169dd70afb5" providerId="ADAL" clId="{DFACA3E7-613A-4CB4-97BD-FB8DF4DAAF51}" dt="2024-01-24T13:51:17.670" v="5020" actId="478"/>
          <ac:spMkLst>
            <pc:docMk/>
            <pc:sldMk cId="227285351" sldId="2533"/>
            <ac:spMk id="10" creationId="{30BF3412-B041-6EF1-9718-46F8606AD473}"/>
          </ac:spMkLst>
        </pc:spChg>
        <pc:spChg chg="add mod">
          <ac:chgData name="Adela Blahová" userId="885c6746-66d5-4a74-a36a-2169dd70afb5" providerId="ADAL" clId="{DFACA3E7-613A-4CB4-97BD-FB8DF4DAAF51}" dt="2024-01-24T14:13:54.960" v="5385" actId="1076"/>
          <ac:spMkLst>
            <pc:docMk/>
            <pc:sldMk cId="227285351" sldId="2533"/>
            <ac:spMk id="11" creationId="{979F5B31-B480-1FDD-06DC-90C23D904337}"/>
          </ac:spMkLst>
        </pc:spChg>
        <pc:picChg chg="add mod ord">
          <ac:chgData name="Adela Blahová" userId="885c6746-66d5-4a74-a36a-2169dd70afb5" providerId="ADAL" clId="{DFACA3E7-613A-4CB4-97BD-FB8DF4DAAF51}" dt="2024-01-24T13:53:28.919" v="5031" actId="29295"/>
          <ac:picMkLst>
            <pc:docMk/>
            <pc:sldMk cId="227285351" sldId="2533"/>
            <ac:picMk id="3" creationId="{1A9921B4-5146-208F-7B42-0C409ED2F4E9}"/>
          </ac:picMkLst>
        </pc:picChg>
        <pc:picChg chg="del">
          <ac:chgData name="Adela Blahová" userId="885c6746-66d5-4a74-a36a-2169dd70afb5" providerId="ADAL" clId="{DFACA3E7-613A-4CB4-97BD-FB8DF4DAAF51}" dt="2024-01-24T13:51:18.797" v="5021" actId="478"/>
          <ac:picMkLst>
            <pc:docMk/>
            <pc:sldMk cId="227285351" sldId="2533"/>
            <ac:picMk id="14" creationId="{4FEC2A37-8A8E-F5D8-0375-90DC04EDC94B}"/>
          </ac:picMkLst>
        </pc:picChg>
      </pc:sldChg>
      <pc:sldChg chg="addSp delSp modSp add mod">
        <pc:chgData name="Adela Blahová" userId="885c6746-66d5-4a74-a36a-2169dd70afb5" providerId="ADAL" clId="{DFACA3E7-613A-4CB4-97BD-FB8DF4DAAF51}" dt="2024-01-24T14:26:42.327" v="5879" actId="20577"/>
        <pc:sldMkLst>
          <pc:docMk/>
          <pc:sldMk cId="1817605625" sldId="2534"/>
        </pc:sldMkLst>
        <pc:spChg chg="add mod">
          <ac:chgData name="Adela Blahová" userId="885c6746-66d5-4a74-a36a-2169dd70afb5" providerId="ADAL" clId="{DFACA3E7-613A-4CB4-97BD-FB8DF4DAAF51}" dt="2024-01-24T13:53:11.007" v="5029" actId="14100"/>
          <ac:spMkLst>
            <pc:docMk/>
            <pc:sldMk cId="1817605625" sldId="2534"/>
            <ac:spMk id="8" creationId="{4B7C9420-7D78-87CB-21A9-D0A7C8A2CC29}"/>
          </ac:spMkLst>
        </pc:spChg>
        <pc:spChg chg="add mod">
          <ac:chgData name="Adela Blahová" userId="885c6746-66d5-4a74-a36a-2169dd70afb5" providerId="ADAL" clId="{DFACA3E7-613A-4CB4-97BD-FB8DF4DAAF51}" dt="2024-01-24T14:26:42.327" v="5879" actId="20577"/>
          <ac:spMkLst>
            <pc:docMk/>
            <pc:sldMk cId="1817605625" sldId="2534"/>
            <ac:spMk id="9" creationId="{0897BC86-50D4-E9F4-15CD-70A0DB06E789}"/>
          </ac:spMkLst>
        </pc:spChg>
        <pc:spChg chg="del mod">
          <ac:chgData name="Adela Blahová" userId="885c6746-66d5-4a74-a36a-2169dd70afb5" providerId="ADAL" clId="{DFACA3E7-613A-4CB4-97BD-FB8DF4DAAF51}" dt="2024-01-24T13:43:46.640" v="4803" actId="478"/>
          <ac:spMkLst>
            <pc:docMk/>
            <pc:sldMk cId="1817605625" sldId="2534"/>
            <ac:spMk id="10" creationId="{30BF3412-B041-6EF1-9718-46F8606AD473}"/>
          </ac:spMkLst>
        </pc:spChg>
        <pc:picChg chg="add del mod ord">
          <ac:chgData name="Adela Blahová" userId="885c6746-66d5-4a74-a36a-2169dd70afb5" providerId="ADAL" clId="{DFACA3E7-613A-4CB4-97BD-FB8DF4DAAF51}" dt="2024-01-24T13:43:48.792" v="4806" actId="478"/>
          <ac:picMkLst>
            <pc:docMk/>
            <pc:sldMk cId="1817605625" sldId="2534"/>
            <ac:picMk id="3" creationId="{16EB555D-2D60-08D6-1C09-6B8B2C72F310}"/>
          </ac:picMkLst>
        </pc:picChg>
        <pc:picChg chg="add mod ord">
          <ac:chgData name="Adela Blahová" userId="885c6746-66d5-4a74-a36a-2169dd70afb5" providerId="ADAL" clId="{DFACA3E7-613A-4CB4-97BD-FB8DF4DAAF51}" dt="2024-01-24T13:49:20.703" v="5014" actId="1076"/>
          <ac:picMkLst>
            <pc:docMk/>
            <pc:sldMk cId="1817605625" sldId="2534"/>
            <ac:picMk id="6" creationId="{613C5243-548F-A999-741F-FC6876C2FBEF}"/>
          </ac:picMkLst>
        </pc:picChg>
        <pc:picChg chg="del mod">
          <ac:chgData name="Adela Blahová" userId="885c6746-66d5-4a74-a36a-2169dd70afb5" providerId="ADAL" clId="{DFACA3E7-613A-4CB4-97BD-FB8DF4DAAF51}" dt="2024-01-24T13:43:47.725" v="4805" actId="478"/>
          <ac:picMkLst>
            <pc:docMk/>
            <pc:sldMk cId="1817605625" sldId="2534"/>
            <ac:picMk id="14" creationId="{4FEC2A37-8A8E-F5D8-0375-90DC04EDC94B}"/>
          </ac:picMkLst>
        </pc:picChg>
      </pc:sldChg>
      <pc:sldChg chg="addSp delSp modSp add mod modNotesTx">
        <pc:chgData name="Adela Blahová" userId="885c6746-66d5-4a74-a36a-2169dd70afb5" providerId="ADAL" clId="{DFACA3E7-613A-4CB4-97BD-FB8DF4DAAF51}" dt="2024-01-24T14:21:56.244" v="5872" actId="29295"/>
        <pc:sldMkLst>
          <pc:docMk/>
          <pc:sldMk cId="208244238" sldId="2535"/>
        </pc:sldMkLst>
        <pc:spChg chg="mod">
          <ac:chgData name="Adela Blahová" userId="885c6746-66d5-4a74-a36a-2169dd70afb5" providerId="ADAL" clId="{DFACA3E7-613A-4CB4-97BD-FB8DF4DAAF51}" dt="2024-01-24T14:12:59.335" v="5379" actId="255"/>
          <ac:spMkLst>
            <pc:docMk/>
            <pc:sldMk cId="208244238" sldId="2535"/>
            <ac:spMk id="6" creationId="{6EA6D7C2-E65B-C961-F084-E8D992A1D5EB}"/>
          </ac:spMkLst>
        </pc:spChg>
        <pc:spChg chg="add del mod">
          <ac:chgData name="Adela Blahová" userId="885c6746-66d5-4a74-a36a-2169dd70afb5" providerId="ADAL" clId="{DFACA3E7-613A-4CB4-97BD-FB8DF4DAAF51}" dt="2024-01-24T14:15:44.262" v="5391"/>
          <ac:spMkLst>
            <pc:docMk/>
            <pc:sldMk cId="208244238" sldId="2535"/>
            <ac:spMk id="9" creationId="{FA84E8D9-A8F3-C1FF-B90B-1024C2DCBF2A}"/>
          </ac:spMkLst>
        </pc:spChg>
        <pc:spChg chg="add del mod">
          <ac:chgData name="Adela Blahová" userId="885c6746-66d5-4a74-a36a-2169dd70afb5" providerId="ADAL" clId="{DFACA3E7-613A-4CB4-97BD-FB8DF4DAAF51}" dt="2024-01-24T14:15:44.262" v="5393"/>
          <ac:spMkLst>
            <pc:docMk/>
            <pc:sldMk cId="208244238" sldId="2535"/>
            <ac:spMk id="10" creationId="{C9A9B328-1F4C-7D10-FF6E-465B1CFAB5F7}"/>
          </ac:spMkLst>
        </pc:spChg>
        <pc:spChg chg="del mod">
          <ac:chgData name="Adela Blahová" userId="885c6746-66d5-4a74-a36a-2169dd70afb5" providerId="ADAL" clId="{DFACA3E7-613A-4CB4-97BD-FB8DF4DAAF51}" dt="2024-01-24T14:06:45.344" v="5364" actId="478"/>
          <ac:spMkLst>
            <pc:docMk/>
            <pc:sldMk cId="208244238" sldId="2535"/>
            <ac:spMk id="11" creationId="{979F5B31-B480-1FDD-06DC-90C23D904337}"/>
          </ac:spMkLst>
        </pc:spChg>
        <pc:spChg chg="add mod">
          <ac:chgData name="Adela Blahová" userId="885c6746-66d5-4a74-a36a-2169dd70afb5" providerId="ADAL" clId="{DFACA3E7-613A-4CB4-97BD-FB8DF4DAAF51}" dt="2024-01-24T14:20:55.157" v="5868" actId="20577"/>
          <ac:spMkLst>
            <pc:docMk/>
            <pc:sldMk cId="208244238" sldId="2535"/>
            <ac:spMk id="12" creationId="{0C3DA34D-5EF7-373B-1B8C-7BD32616C9B9}"/>
          </ac:spMkLst>
        </pc:spChg>
        <pc:picChg chg="del">
          <ac:chgData name="Adela Blahová" userId="885c6746-66d5-4a74-a36a-2169dd70afb5" providerId="ADAL" clId="{DFACA3E7-613A-4CB4-97BD-FB8DF4DAAF51}" dt="2024-01-24T14:06:31.485" v="5360" actId="478"/>
          <ac:picMkLst>
            <pc:docMk/>
            <pc:sldMk cId="208244238" sldId="2535"/>
            <ac:picMk id="3" creationId="{1A9921B4-5146-208F-7B42-0C409ED2F4E9}"/>
          </ac:picMkLst>
        </pc:picChg>
        <pc:picChg chg="add del mod">
          <ac:chgData name="Adela Blahová" userId="885c6746-66d5-4a74-a36a-2169dd70afb5" providerId="ADAL" clId="{DFACA3E7-613A-4CB4-97BD-FB8DF4DAAF51}" dt="2024-01-24T14:08:16.797" v="5370" actId="21"/>
          <ac:picMkLst>
            <pc:docMk/>
            <pc:sldMk cId="208244238" sldId="2535"/>
            <ac:picMk id="5" creationId="{335CEDD0-FE50-FBBA-AA81-C8522ED23E88}"/>
          </ac:picMkLst>
        </pc:picChg>
        <pc:picChg chg="add mod ord">
          <ac:chgData name="Adela Blahová" userId="885c6746-66d5-4a74-a36a-2169dd70afb5" providerId="ADAL" clId="{DFACA3E7-613A-4CB4-97BD-FB8DF4DAAF51}" dt="2024-01-24T14:21:56.244" v="5872" actId="29295"/>
          <ac:picMkLst>
            <pc:docMk/>
            <pc:sldMk cId="208244238" sldId="2535"/>
            <ac:picMk id="8" creationId="{60DA16AF-8B3F-E203-3DC7-0694D6612E7D}"/>
          </ac:picMkLst>
        </pc:picChg>
      </pc:sldChg>
    </pc:docChg>
  </pc:docChgLst>
  <pc:docChgLst>
    <pc:chgData name="Praktikant" userId="3ba51e71-f5b7-492d-b1d4-49be3c4ef4d0" providerId="ADAL" clId="{E6C6F88F-2CFE-4B36-A347-915A93C60650}"/>
    <pc:docChg chg="modSld">
      <pc:chgData name="Praktikant" userId="3ba51e71-f5b7-492d-b1d4-49be3c4ef4d0" providerId="ADAL" clId="{E6C6F88F-2CFE-4B36-A347-915A93C60650}" dt="2021-03-10T12:13:08.268" v="1" actId="207"/>
      <pc:docMkLst>
        <pc:docMk/>
      </pc:docMkLst>
      <pc:sldChg chg="modSp mod">
        <pc:chgData name="Praktikant" userId="3ba51e71-f5b7-492d-b1d4-49be3c4ef4d0" providerId="ADAL" clId="{E6C6F88F-2CFE-4B36-A347-915A93C60650}" dt="2021-03-10T12:13:08.268" v="1" actId="207"/>
        <pc:sldMkLst>
          <pc:docMk/>
          <pc:sldMk cId="1003765957" sldId="332"/>
        </pc:sldMkLst>
        <pc:spChg chg="mod">
          <ac:chgData name="Praktikant" userId="3ba51e71-f5b7-492d-b1d4-49be3c4ef4d0" providerId="ADAL" clId="{E6C6F88F-2CFE-4B36-A347-915A93C60650}" dt="2021-03-10T12:13:08.268" v="1" actId="207"/>
          <ac:spMkLst>
            <pc:docMk/>
            <pc:sldMk cId="1003765957" sldId="332"/>
            <ac:spMk id="27" creationId="{00000000-0000-0000-0000-000000000000}"/>
          </ac:spMkLst>
        </pc:spChg>
      </pc:sldChg>
    </pc:docChg>
  </pc:docChgLst>
  <pc:docChgLst>
    <pc:chgData name="Zuzana Šníderová" userId="6796cc64-9dc3-4b75-b43b-613f1218a742" providerId="ADAL" clId="{0074F441-34CD-480F-8B8B-0909928E5AB4}"/>
    <pc:docChg chg="modSld">
      <pc:chgData name="Zuzana Šníderová" userId="6796cc64-9dc3-4b75-b43b-613f1218a742" providerId="ADAL" clId="{0074F441-34CD-480F-8B8B-0909928E5AB4}" dt="2024-03-19T07:41:04.033" v="4" actId="20577"/>
      <pc:docMkLst>
        <pc:docMk/>
      </pc:docMkLst>
      <pc:sldChg chg="modSp mod">
        <pc:chgData name="Zuzana Šníderová" userId="6796cc64-9dc3-4b75-b43b-613f1218a742" providerId="ADAL" clId="{0074F441-34CD-480F-8B8B-0909928E5AB4}" dt="2024-03-19T07:41:04.033" v="4" actId="20577"/>
        <pc:sldMkLst>
          <pc:docMk/>
          <pc:sldMk cId="851351189" sldId="2517"/>
        </pc:sldMkLst>
        <pc:spChg chg="mod">
          <ac:chgData name="Zuzana Šníderová" userId="6796cc64-9dc3-4b75-b43b-613f1218a742" providerId="ADAL" clId="{0074F441-34CD-480F-8B8B-0909928E5AB4}" dt="2024-03-19T07:41:04.033" v="4" actId="20577"/>
          <ac:spMkLst>
            <pc:docMk/>
            <pc:sldMk cId="851351189" sldId="2517"/>
            <ac:spMk id="4" creationId="{00000000-0000-0000-0000-000000000000}"/>
          </ac:spMkLst>
        </pc:spChg>
      </pc:sldChg>
    </pc:docChg>
  </pc:docChgLst>
  <pc:docChgLst>
    <pc:chgData name="Zuzana Šníderová" userId="6796cc64-9dc3-4b75-b43b-613f1218a742" providerId="ADAL" clId="{1CDC7549-E874-48EF-BF78-95165F191514}"/>
    <pc:docChg chg="undo custSel modSld">
      <pc:chgData name="Zuzana Šníderová" userId="6796cc64-9dc3-4b75-b43b-613f1218a742" providerId="ADAL" clId="{1CDC7549-E874-48EF-BF78-95165F191514}" dt="2024-01-29T14:30:47.437" v="249" actId="20577"/>
      <pc:docMkLst>
        <pc:docMk/>
      </pc:docMkLst>
      <pc:sldChg chg="modSp mod">
        <pc:chgData name="Zuzana Šníderová" userId="6796cc64-9dc3-4b75-b43b-613f1218a742" providerId="ADAL" clId="{1CDC7549-E874-48EF-BF78-95165F191514}" dt="2024-01-25T09:10:55.690" v="210" actId="20577"/>
        <pc:sldMkLst>
          <pc:docMk/>
          <pc:sldMk cId="312867645" sldId="291"/>
        </pc:sldMkLst>
        <pc:spChg chg="mod">
          <ac:chgData name="Zuzana Šníderová" userId="6796cc64-9dc3-4b75-b43b-613f1218a742" providerId="ADAL" clId="{1CDC7549-E874-48EF-BF78-95165F191514}" dt="2024-01-25T09:10:49.679" v="194" actId="1076"/>
          <ac:spMkLst>
            <pc:docMk/>
            <pc:sldMk cId="312867645" sldId="291"/>
            <ac:spMk id="9" creationId="{1FBFED58-4B6B-E743-94D4-B19119EA428E}"/>
          </ac:spMkLst>
        </pc:spChg>
        <pc:spChg chg="mod">
          <ac:chgData name="Zuzana Šníderová" userId="6796cc64-9dc3-4b75-b43b-613f1218a742" providerId="ADAL" clId="{1CDC7549-E874-48EF-BF78-95165F191514}" dt="2024-01-25T09:10:55.690" v="210" actId="20577"/>
          <ac:spMkLst>
            <pc:docMk/>
            <pc:sldMk cId="312867645" sldId="291"/>
            <ac:spMk id="11" creationId="{00000000-0000-0000-0000-000000000000}"/>
          </ac:spMkLst>
        </pc:spChg>
      </pc:sldChg>
      <pc:sldChg chg="modSp mod">
        <pc:chgData name="Zuzana Šníderová" userId="6796cc64-9dc3-4b75-b43b-613f1218a742" providerId="ADAL" clId="{1CDC7549-E874-48EF-BF78-95165F191514}" dt="2024-01-22T11:08:24.804" v="5" actId="113"/>
        <pc:sldMkLst>
          <pc:docMk/>
          <pc:sldMk cId="3003861725" sldId="323"/>
        </pc:sldMkLst>
        <pc:spChg chg="mod">
          <ac:chgData name="Zuzana Šníderová" userId="6796cc64-9dc3-4b75-b43b-613f1218a742" providerId="ADAL" clId="{1CDC7549-E874-48EF-BF78-95165F191514}" dt="2024-01-22T11:08:24.804" v="5" actId="113"/>
          <ac:spMkLst>
            <pc:docMk/>
            <pc:sldMk cId="3003861725" sldId="323"/>
            <ac:spMk id="12" creationId="{804E13C3-C47E-AD63-756C-BA0E6FA8EE04}"/>
          </ac:spMkLst>
        </pc:spChg>
      </pc:sldChg>
      <pc:sldChg chg="modSp mod">
        <pc:chgData name="Zuzana Šníderová" userId="6796cc64-9dc3-4b75-b43b-613f1218a742" providerId="ADAL" clId="{1CDC7549-E874-48EF-BF78-95165F191514}" dt="2024-01-22T11:10:52.986" v="144" actId="20577"/>
        <pc:sldMkLst>
          <pc:docMk/>
          <pc:sldMk cId="2792856037" sldId="2520"/>
        </pc:sldMkLst>
        <pc:spChg chg="mod">
          <ac:chgData name="Zuzana Šníderová" userId="6796cc64-9dc3-4b75-b43b-613f1218a742" providerId="ADAL" clId="{1CDC7549-E874-48EF-BF78-95165F191514}" dt="2024-01-22T11:10:52.986" v="144" actId="20577"/>
          <ac:spMkLst>
            <pc:docMk/>
            <pc:sldMk cId="2792856037" sldId="2520"/>
            <ac:spMk id="10" creationId="{A6C61F79-9FD2-81D9-4D66-981E11628B55}"/>
          </ac:spMkLst>
        </pc:spChg>
      </pc:sldChg>
      <pc:sldChg chg="modSp mod">
        <pc:chgData name="Zuzana Šníderová" userId="6796cc64-9dc3-4b75-b43b-613f1218a742" providerId="ADAL" clId="{1CDC7549-E874-48EF-BF78-95165F191514}" dt="2024-01-22T11:11:20.487" v="153" actId="20577"/>
        <pc:sldMkLst>
          <pc:docMk/>
          <pc:sldMk cId="3369951686" sldId="2522"/>
        </pc:sldMkLst>
        <pc:spChg chg="mod">
          <ac:chgData name="Zuzana Šníderová" userId="6796cc64-9dc3-4b75-b43b-613f1218a742" providerId="ADAL" clId="{1CDC7549-E874-48EF-BF78-95165F191514}" dt="2024-01-22T11:11:20.487" v="153" actId="20577"/>
          <ac:spMkLst>
            <pc:docMk/>
            <pc:sldMk cId="3369951686" sldId="2522"/>
            <ac:spMk id="14" creationId="{F8C85E59-2F8E-2677-9078-9ED254C926FC}"/>
          </ac:spMkLst>
        </pc:spChg>
      </pc:sldChg>
      <pc:sldChg chg="modSp mod">
        <pc:chgData name="Zuzana Šníderová" userId="6796cc64-9dc3-4b75-b43b-613f1218a742" providerId="ADAL" clId="{1CDC7549-E874-48EF-BF78-95165F191514}" dt="2024-01-22T11:04:46.105" v="0" actId="14100"/>
        <pc:sldMkLst>
          <pc:docMk/>
          <pc:sldMk cId="3325264017" sldId="2526"/>
        </pc:sldMkLst>
        <pc:picChg chg="mod">
          <ac:chgData name="Zuzana Šníderová" userId="6796cc64-9dc3-4b75-b43b-613f1218a742" providerId="ADAL" clId="{1CDC7549-E874-48EF-BF78-95165F191514}" dt="2024-01-22T11:04:46.105" v="0" actId="14100"/>
          <ac:picMkLst>
            <pc:docMk/>
            <pc:sldMk cId="3325264017" sldId="2526"/>
            <ac:picMk id="15" creationId="{C560DD6D-847A-D46A-4C33-BE6AC82F0729}"/>
          </ac:picMkLst>
        </pc:picChg>
      </pc:sldChg>
      <pc:sldChg chg="modSp mod">
        <pc:chgData name="Zuzana Šníderová" userId="6796cc64-9dc3-4b75-b43b-613f1218a742" providerId="ADAL" clId="{1CDC7549-E874-48EF-BF78-95165F191514}" dt="2024-01-29T14:15:42.081" v="212" actId="1076"/>
        <pc:sldMkLst>
          <pc:docMk/>
          <pc:sldMk cId="3056580976" sldId="2528"/>
        </pc:sldMkLst>
        <pc:spChg chg="mod">
          <ac:chgData name="Zuzana Šníderová" userId="6796cc64-9dc3-4b75-b43b-613f1218a742" providerId="ADAL" clId="{1CDC7549-E874-48EF-BF78-95165F191514}" dt="2024-01-29T14:15:42.081" v="212" actId="1076"/>
          <ac:spMkLst>
            <pc:docMk/>
            <pc:sldMk cId="3056580976" sldId="2528"/>
            <ac:spMk id="5" creationId="{2E2705ED-E912-F700-B794-5CDC96D43C25}"/>
          </ac:spMkLst>
        </pc:spChg>
      </pc:sldChg>
      <pc:sldChg chg="modSp mod">
        <pc:chgData name="Zuzana Šníderová" userId="6796cc64-9dc3-4b75-b43b-613f1218a742" providerId="ADAL" clId="{1CDC7549-E874-48EF-BF78-95165F191514}" dt="2024-01-22T11:12:11.858" v="154" actId="14100"/>
        <pc:sldMkLst>
          <pc:docMk/>
          <pc:sldMk cId="1214947126" sldId="2531"/>
        </pc:sldMkLst>
        <pc:spChg chg="mod">
          <ac:chgData name="Zuzana Šníderová" userId="6796cc64-9dc3-4b75-b43b-613f1218a742" providerId="ADAL" clId="{1CDC7549-E874-48EF-BF78-95165F191514}" dt="2024-01-22T11:12:11.858" v="154" actId="14100"/>
          <ac:spMkLst>
            <pc:docMk/>
            <pc:sldMk cId="1214947126" sldId="2531"/>
            <ac:spMk id="11" creationId="{27F74B97-FF04-40C4-DE49-B947E10C60B0}"/>
          </ac:spMkLst>
        </pc:spChg>
      </pc:sldChg>
      <pc:sldChg chg="modSp mod">
        <pc:chgData name="Zuzana Šníderová" userId="6796cc64-9dc3-4b75-b43b-613f1218a742" providerId="ADAL" clId="{1CDC7549-E874-48EF-BF78-95165F191514}" dt="2024-01-25T09:08:43.726" v="162" actId="20577"/>
        <pc:sldMkLst>
          <pc:docMk/>
          <pc:sldMk cId="1385517355" sldId="2532"/>
        </pc:sldMkLst>
        <pc:spChg chg="mod">
          <ac:chgData name="Zuzana Šníderová" userId="6796cc64-9dc3-4b75-b43b-613f1218a742" providerId="ADAL" clId="{1CDC7549-E874-48EF-BF78-95165F191514}" dt="2024-01-25T09:08:43.726" v="162" actId="20577"/>
          <ac:spMkLst>
            <pc:docMk/>
            <pc:sldMk cId="1385517355" sldId="2532"/>
            <ac:spMk id="10" creationId="{30BF3412-B041-6EF1-9718-46F8606AD473}"/>
          </ac:spMkLst>
        </pc:spChg>
      </pc:sldChg>
      <pc:sldChg chg="modSp mod">
        <pc:chgData name="Zuzana Šníderová" userId="6796cc64-9dc3-4b75-b43b-613f1218a742" providerId="ADAL" clId="{1CDC7549-E874-48EF-BF78-95165F191514}" dt="2024-01-25T09:09:20.524" v="163" actId="20577"/>
        <pc:sldMkLst>
          <pc:docMk/>
          <pc:sldMk cId="227285351" sldId="2533"/>
        </pc:sldMkLst>
        <pc:spChg chg="mod">
          <ac:chgData name="Zuzana Šníderová" userId="6796cc64-9dc3-4b75-b43b-613f1218a742" providerId="ADAL" clId="{1CDC7549-E874-48EF-BF78-95165F191514}" dt="2024-01-25T09:09:20.524" v="163" actId="20577"/>
          <ac:spMkLst>
            <pc:docMk/>
            <pc:sldMk cId="227285351" sldId="2533"/>
            <ac:spMk id="11" creationId="{979F5B31-B480-1FDD-06DC-90C23D904337}"/>
          </ac:spMkLst>
        </pc:spChg>
      </pc:sldChg>
      <pc:sldChg chg="modSp mod">
        <pc:chgData name="Zuzana Šníderová" userId="6796cc64-9dc3-4b75-b43b-613f1218a742" providerId="ADAL" clId="{1CDC7549-E874-48EF-BF78-95165F191514}" dt="2024-01-29T14:30:47.437" v="249" actId="20577"/>
        <pc:sldMkLst>
          <pc:docMk/>
          <pc:sldMk cId="1817605625" sldId="2534"/>
        </pc:sldMkLst>
        <pc:spChg chg="mod">
          <ac:chgData name="Zuzana Šníderová" userId="6796cc64-9dc3-4b75-b43b-613f1218a742" providerId="ADAL" clId="{1CDC7549-E874-48EF-BF78-95165F191514}" dt="2024-01-29T14:30:47.437" v="249" actId="20577"/>
          <ac:spMkLst>
            <pc:docMk/>
            <pc:sldMk cId="1817605625" sldId="2534"/>
            <ac:spMk id="9" creationId="{0897BC86-50D4-E9F4-15CD-70A0DB06E789}"/>
          </ac:spMkLst>
        </pc:spChg>
      </pc:sldChg>
    </pc:docChg>
  </pc:docChgLst>
  <pc:docChgLst>
    <pc:chgData name="Adela Blahová" userId="885c6746-66d5-4a74-a36a-2169dd70afb5" providerId="ADAL" clId="{87949F89-569A-4F17-ABB1-7D5EBB519D73}"/>
    <pc:docChg chg="undo custSel addSld modSld sldOrd modSection">
      <pc:chgData name="Adela Blahová" userId="885c6746-66d5-4a74-a36a-2169dd70afb5" providerId="ADAL" clId="{87949F89-569A-4F17-ABB1-7D5EBB519D73}" dt="2024-01-15T14:37:18.691" v="2728" actId="478"/>
      <pc:docMkLst>
        <pc:docMk/>
      </pc:docMkLst>
      <pc:sldChg chg="delSp modSp mod">
        <pc:chgData name="Adela Blahová" userId="885c6746-66d5-4a74-a36a-2169dd70afb5" providerId="ADAL" clId="{87949F89-569A-4F17-ABB1-7D5EBB519D73}" dt="2024-01-15T10:36:07.508" v="46" actId="6549"/>
        <pc:sldMkLst>
          <pc:docMk/>
          <pc:sldMk cId="3755378976" sldId="257"/>
        </pc:sldMkLst>
        <pc:spChg chg="mod">
          <ac:chgData name="Adela Blahová" userId="885c6746-66d5-4a74-a36a-2169dd70afb5" providerId="ADAL" clId="{87949F89-569A-4F17-ABB1-7D5EBB519D73}" dt="2024-01-15T10:36:07.508" v="46" actId="6549"/>
          <ac:spMkLst>
            <pc:docMk/>
            <pc:sldMk cId="3755378976" sldId="257"/>
            <ac:spMk id="6" creationId="{00000000-0000-0000-0000-000000000000}"/>
          </ac:spMkLst>
        </pc:spChg>
        <pc:spChg chg="del">
          <ac:chgData name="Adela Blahová" userId="885c6746-66d5-4a74-a36a-2169dd70afb5" providerId="ADAL" clId="{87949F89-569A-4F17-ABB1-7D5EBB519D73}" dt="2024-01-15T10:35:16.707" v="0" actId="21"/>
          <ac:spMkLst>
            <pc:docMk/>
            <pc:sldMk cId="3755378976" sldId="257"/>
            <ac:spMk id="7" creationId="{00000000-0000-0000-0000-000000000000}"/>
          </ac:spMkLst>
        </pc:spChg>
      </pc:sldChg>
      <pc:sldChg chg="modSp mod">
        <pc:chgData name="Adela Blahová" userId="885c6746-66d5-4a74-a36a-2169dd70afb5" providerId="ADAL" clId="{87949F89-569A-4F17-ABB1-7D5EBB519D73}" dt="2024-01-15T14:32:48.088" v="2715" actId="14100"/>
        <pc:sldMkLst>
          <pc:docMk/>
          <pc:sldMk cId="3620438475" sldId="268"/>
        </pc:sldMkLst>
        <pc:picChg chg="mod">
          <ac:chgData name="Adela Blahová" userId="885c6746-66d5-4a74-a36a-2169dd70afb5" providerId="ADAL" clId="{87949F89-569A-4F17-ABB1-7D5EBB519D73}" dt="2024-01-15T14:32:48.088" v="2715" actId="14100"/>
          <ac:picMkLst>
            <pc:docMk/>
            <pc:sldMk cId="3620438475" sldId="268"/>
            <ac:picMk id="7" creationId="{00000000-0000-0000-0000-000000000000}"/>
          </ac:picMkLst>
        </pc:picChg>
      </pc:sldChg>
      <pc:sldChg chg="delSp modSp mod ord">
        <pc:chgData name="Adela Blahová" userId="885c6746-66d5-4a74-a36a-2169dd70afb5" providerId="ADAL" clId="{87949F89-569A-4F17-ABB1-7D5EBB519D73}" dt="2024-01-15T13:54:32.211" v="2118" actId="20577"/>
        <pc:sldMkLst>
          <pc:docMk/>
          <pc:sldMk cId="3500891996" sldId="294"/>
        </pc:sldMkLst>
        <pc:spChg chg="mod">
          <ac:chgData name="Adela Blahová" userId="885c6746-66d5-4a74-a36a-2169dd70afb5" providerId="ADAL" clId="{87949F89-569A-4F17-ABB1-7D5EBB519D73}" dt="2024-01-15T13:54:32.211" v="2118" actId="20577"/>
          <ac:spMkLst>
            <pc:docMk/>
            <pc:sldMk cId="3500891996" sldId="294"/>
            <ac:spMk id="4" creationId="{00000000-0000-0000-0000-000000000000}"/>
          </ac:spMkLst>
        </pc:spChg>
        <pc:spChg chg="mod">
          <ac:chgData name="Adela Blahová" userId="885c6746-66d5-4a74-a36a-2169dd70afb5" providerId="ADAL" clId="{87949F89-569A-4F17-ABB1-7D5EBB519D73}" dt="2024-01-15T13:48:56.699" v="2086" actId="20577"/>
          <ac:spMkLst>
            <pc:docMk/>
            <pc:sldMk cId="3500891996" sldId="294"/>
            <ac:spMk id="5" creationId="{00000000-0000-0000-0000-000000000000}"/>
          </ac:spMkLst>
        </pc:spChg>
        <pc:spChg chg="del">
          <ac:chgData name="Adela Blahová" userId="885c6746-66d5-4a74-a36a-2169dd70afb5" providerId="ADAL" clId="{87949F89-569A-4F17-ABB1-7D5EBB519D73}" dt="2024-01-15T13:29:27.802" v="736" actId="21"/>
          <ac:spMkLst>
            <pc:docMk/>
            <pc:sldMk cId="3500891996" sldId="294"/>
            <ac:spMk id="6" creationId="{00000000-0000-0000-0000-000000000000}"/>
          </ac:spMkLst>
        </pc:spChg>
        <pc:spChg chg="del">
          <ac:chgData name="Adela Blahová" userId="885c6746-66d5-4a74-a36a-2169dd70afb5" providerId="ADAL" clId="{87949F89-569A-4F17-ABB1-7D5EBB519D73}" dt="2024-01-15T10:37:17.670" v="54" actId="21"/>
          <ac:spMkLst>
            <pc:docMk/>
            <pc:sldMk cId="3500891996" sldId="294"/>
            <ac:spMk id="15" creationId="{00000000-0000-0000-0000-000000000000}"/>
          </ac:spMkLst>
        </pc:spChg>
      </pc:sldChg>
      <pc:sldChg chg="delSp modSp mod">
        <pc:chgData name="Adela Blahová" userId="885c6746-66d5-4a74-a36a-2169dd70afb5" providerId="ADAL" clId="{87949F89-569A-4F17-ABB1-7D5EBB519D73}" dt="2024-01-15T10:37:30.631" v="56" actId="6549"/>
        <pc:sldMkLst>
          <pc:docMk/>
          <pc:sldMk cId="3026952357" sldId="303"/>
        </pc:sldMkLst>
        <pc:spChg chg="mod">
          <ac:chgData name="Adela Blahová" userId="885c6746-66d5-4a74-a36a-2169dd70afb5" providerId="ADAL" clId="{87949F89-569A-4F17-ABB1-7D5EBB519D73}" dt="2024-01-15T10:37:30.631" v="56" actId="6549"/>
          <ac:spMkLst>
            <pc:docMk/>
            <pc:sldMk cId="3026952357" sldId="303"/>
            <ac:spMk id="5" creationId="{00000000-0000-0000-0000-000000000000}"/>
          </ac:spMkLst>
        </pc:spChg>
        <pc:spChg chg="del">
          <ac:chgData name="Adela Blahová" userId="885c6746-66d5-4a74-a36a-2169dd70afb5" providerId="ADAL" clId="{87949F89-569A-4F17-ABB1-7D5EBB519D73}" dt="2024-01-15T10:36:17.927" v="47" actId="21"/>
          <ac:spMkLst>
            <pc:docMk/>
            <pc:sldMk cId="3026952357" sldId="303"/>
            <ac:spMk id="6" creationId="{00000000-0000-0000-0000-000000000000}"/>
          </ac:spMkLst>
        </pc:spChg>
      </pc:sldChg>
      <pc:sldChg chg="modSp mod ord">
        <pc:chgData name="Adela Blahová" userId="885c6746-66d5-4a74-a36a-2169dd70afb5" providerId="ADAL" clId="{87949F89-569A-4F17-ABB1-7D5EBB519D73}" dt="2024-01-15T14:34:38.332" v="2718" actId="1076"/>
        <pc:sldMkLst>
          <pc:docMk/>
          <pc:sldMk cId="996465798" sldId="305"/>
        </pc:sldMkLst>
        <pc:picChg chg="mod">
          <ac:chgData name="Adela Blahová" userId="885c6746-66d5-4a74-a36a-2169dd70afb5" providerId="ADAL" clId="{87949F89-569A-4F17-ABB1-7D5EBB519D73}" dt="2024-01-15T14:34:38.332" v="2718" actId="1076"/>
          <ac:picMkLst>
            <pc:docMk/>
            <pc:sldMk cId="996465798" sldId="305"/>
            <ac:picMk id="36" creationId="{CEF3E826-8D2F-547F-078C-5251EFBAD2A9}"/>
          </ac:picMkLst>
        </pc:picChg>
      </pc:sldChg>
      <pc:sldChg chg="delSp modSp mod ord">
        <pc:chgData name="Adela Blahová" userId="885c6746-66d5-4a74-a36a-2169dd70afb5" providerId="ADAL" clId="{87949F89-569A-4F17-ABB1-7D5EBB519D73}" dt="2024-01-15T14:37:18.691" v="2728" actId="478"/>
        <pc:sldMkLst>
          <pc:docMk/>
          <pc:sldMk cId="3003861725" sldId="323"/>
        </pc:sldMkLst>
        <pc:spChg chg="mod">
          <ac:chgData name="Adela Blahová" userId="885c6746-66d5-4a74-a36a-2169dd70afb5" providerId="ADAL" clId="{87949F89-569A-4F17-ABB1-7D5EBB519D73}" dt="2024-01-15T14:16:24.061" v="2423" actId="20577"/>
          <ac:spMkLst>
            <pc:docMk/>
            <pc:sldMk cId="3003861725" sldId="323"/>
            <ac:spMk id="2" creationId="{00000000-0000-0000-0000-000000000000}"/>
          </ac:spMkLst>
        </pc:spChg>
        <pc:spChg chg="mod">
          <ac:chgData name="Adela Blahová" userId="885c6746-66d5-4a74-a36a-2169dd70afb5" providerId="ADAL" clId="{87949F89-569A-4F17-ABB1-7D5EBB519D73}" dt="2024-01-15T14:16:42.864" v="2425" actId="207"/>
          <ac:spMkLst>
            <pc:docMk/>
            <pc:sldMk cId="3003861725" sldId="323"/>
            <ac:spMk id="3" creationId="{00000000-0000-0000-0000-000000000000}"/>
          </ac:spMkLst>
        </pc:spChg>
        <pc:spChg chg="del">
          <ac:chgData name="Adela Blahová" userId="885c6746-66d5-4a74-a36a-2169dd70afb5" providerId="ADAL" clId="{87949F89-569A-4F17-ABB1-7D5EBB519D73}" dt="2024-01-15T14:37:06.398" v="2721" actId="478"/>
          <ac:spMkLst>
            <pc:docMk/>
            <pc:sldMk cId="3003861725" sldId="323"/>
            <ac:spMk id="6" creationId="{00000000-0000-0000-0000-000000000000}"/>
          </ac:spMkLst>
        </pc:spChg>
        <pc:spChg chg="del mod">
          <ac:chgData name="Adela Blahová" userId="885c6746-66d5-4a74-a36a-2169dd70afb5" providerId="ADAL" clId="{87949F89-569A-4F17-ABB1-7D5EBB519D73}" dt="2024-01-15T14:24:39.771" v="2647"/>
          <ac:spMkLst>
            <pc:docMk/>
            <pc:sldMk cId="3003861725" sldId="323"/>
            <ac:spMk id="7" creationId="{00000000-0000-0000-0000-000000000000}"/>
          </ac:spMkLst>
        </pc:spChg>
        <pc:spChg chg="del">
          <ac:chgData name="Adela Blahová" userId="885c6746-66d5-4a74-a36a-2169dd70afb5" providerId="ADAL" clId="{87949F89-569A-4F17-ABB1-7D5EBB519D73}" dt="2024-01-15T14:24:39.771" v="2645" actId="478"/>
          <ac:spMkLst>
            <pc:docMk/>
            <pc:sldMk cId="3003861725" sldId="323"/>
            <ac:spMk id="8" creationId="{00000000-0000-0000-0000-000000000000}"/>
          </ac:spMkLst>
        </pc:spChg>
        <pc:spChg chg="del mod">
          <ac:chgData name="Adela Blahová" userId="885c6746-66d5-4a74-a36a-2169dd70afb5" providerId="ADAL" clId="{87949F89-569A-4F17-ABB1-7D5EBB519D73}" dt="2024-01-15T14:37:06.398" v="2721" actId="478"/>
          <ac:spMkLst>
            <pc:docMk/>
            <pc:sldMk cId="3003861725" sldId="323"/>
            <ac:spMk id="9" creationId="{00000000-0000-0000-0000-000000000000}"/>
          </ac:spMkLst>
        </pc:spChg>
        <pc:spChg chg="del">
          <ac:chgData name="Adela Blahová" userId="885c6746-66d5-4a74-a36a-2169dd70afb5" providerId="ADAL" clId="{87949F89-569A-4F17-ABB1-7D5EBB519D73}" dt="2024-01-15T14:37:06.398" v="2721" actId="478"/>
          <ac:spMkLst>
            <pc:docMk/>
            <pc:sldMk cId="3003861725" sldId="323"/>
            <ac:spMk id="11" creationId="{00000000-0000-0000-0000-000000000000}"/>
          </ac:spMkLst>
        </pc:spChg>
        <pc:spChg chg="del mod">
          <ac:chgData name="Adela Blahová" userId="885c6746-66d5-4a74-a36a-2169dd70afb5" providerId="ADAL" clId="{87949F89-569A-4F17-ABB1-7D5EBB519D73}" dt="2024-01-15T14:24:31.310" v="2642"/>
          <ac:spMkLst>
            <pc:docMk/>
            <pc:sldMk cId="3003861725" sldId="323"/>
            <ac:spMk id="12" creationId="{00000000-0000-0000-0000-000000000000}"/>
          </ac:spMkLst>
        </pc:spChg>
        <pc:spChg chg="del">
          <ac:chgData name="Adela Blahová" userId="885c6746-66d5-4a74-a36a-2169dd70afb5" providerId="ADAL" clId="{87949F89-569A-4F17-ABB1-7D5EBB519D73}" dt="2024-01-15T14:24:31.310" v="2640" actId="478"/>
          <ac:spMkLst>
            <pc:docMk/>
            <pc:sldMk cId="3003861725" sldId="323"/>
            <ac:spMk id="13" creationId="{00000000-0000-0000-0000-000000000000}"/>
          </ac:spMkLst>
        </pc:spChg>
        <pc:spChg chg="del mod">
          <ac:chgData name="Adela Blahová" userId="885c6746-66d5-4a74-a36a-2169dd70afb5" providerId="ADAL" clId="{87949F89-569A-4F17-ABB1-7D5EBB519D73}" dt="2024-01-15T14:37:06.398" v="2721" actId="478"/>
          <ac:spMkLst>
            <pc:docMk/>
            <pc:sldMk cId="3003861725" sldId="323"/>
            <ac:spMk id="14" creationId="{00000000-0000-0000-0000-000000000000}"/>
          </ac:spMkLst>
        </pc:spChg>
        <pc:spChg chg="del">
          <ac:chgData name="Adela Blahová" userId="885c6746-66d5-4a74-a36a-2169dd70afb5" providerId="ADAL" clId="{87949F89-569A-4F17-ABB1-7D5EBB519D73}" dt="2024-01-15T14:37:06.398" v="2721" actId="478"/>
          <ac:spMkLst>
            <pc:docMk/>
            <pc:sldMk cId="3003861725" sldId="323"/>
            <ac:spMk id="16" creationId="{00000000-0000-0000-0000-000000000000}"/>
          </ac:spMkLst>
        </pc:spChg>
        <pc:spChg chg="del mod">
          <ac:chgData name="Adela Blahová" userId="885c6746-66d5-4a74-a36a-2169dd70afb5" providerId="ADAL" clId="{87949F89-569A-4F17-ABB1-7D5EBB519D73}" dt="2024-01-15T14:24:23.306" v="2635"/>
          <ac:spMkLst>
            <pc:docMk/>
            <pc:sldMk cId="3003861725" sldId="323"/>
            <ac:spMk id="17" creationId="{00000000-0000-0000-0000-000000000000}"/>
          </ac:spMkLst>
        </pc:spChg>
        <pc:spChg chg="del">
          <ac:chgData name="Adela Blahová" userId="885c6746-66d5-4a74-a36a-2169dd70afb5" providerId="ADAL" clId="{87949F89-569A-4F17-ABB1-7D5EBB519D73}" dt="2024-01-15T14:24:23.306" v="2633" actId="478"/>
          <ac:spMkLst>
            <pc:docMk/>
            <pc:sldMk cId="3003861725" sldId="323"/>
            <ac:spMk id="18" creationId="{00000000-0000-0000-0000-000000000000}"/>
          </ac:spMkLst>
        </pc:spChg>
        <pc:spChg chg="del mod">
          <ac:chgData name="Adela Blahová" userId="885c6746-66d5-4a74-a36a-2169dd70afb5" providerId="ADAL" clId="{87949F89-569A-4F17-ABB1-7D5EBB519D73}" dt="2024-01-15T14:37:18.691" v="2728" actId="478"/>
          <ac:spMkLst>
            <pc:docMk/>
            <pc:sldMk cId="3003861725" sldId="323"/>
            <ac:spMk id="19" creationId="{00000000-0000-0000-0000-000000000000}"/>
          </ac:spMkLst>
        </pc:spChg>
        <pc:spChg chg="del">
          <ac:chgData name="Adela Blahová" userId="885c6746-66d5-4a74-a36a-2169dd70afb5" providerId="ADAL" clId="{87949F89-569A-4F17-ABB1-7D5EBB519D73}" dt="2024-01-15T14:37:06.398" v="2721" actId="478"/>
          <ac:spMkLst>
            <pc:docMk/>
            <pc:sldMk cId="3003861725" sldId="323"/>
            <ac:spMk id="21" creationId="{00000000-0000-0000-0000-000000000000}"/>
          </ac:spMkLst>
        </pc:spChg>
        <pc:spChg chg="del mod">
          <ac:chgData name="Adela Blahová" userId="885c6746-66d5-4a74-a36a-2169dd70afb5" providerId="ADAL" clId="{87949F89-569A-4F17-ABB1-7D5EBB519D73}" dt="2024-01-15T14:24:25.126" v="2637" actId="478"/>
          <ac:spMkLst>
            <pc:docMk/>
            <pc:sldMk cId="3003861725" sldId="323"/>
            <ac:spMk id="22" creationId="{00000000-0000-0000-0000-000000000000}"/>
          </ac:spMkLst>
        </pc:spChg>
        <pc:spChg chg="del mod">
          <ac:chgData name="Adela Blahová" userId="885c6746-66d5-4a74-a36a-2169dd70afb5" providerId="ADAL" clId="{87949F89-569A-4F17-ABB1-7D5EBB519D73}" dt="2024-01-15T14:25:57.489" v="2661"/>
          <ac:spMkLst>
            <pc:docMk/>
            <pc:sldMk cId="3003861725" sldId="323"/>
            <ac:spMk id="23" creationId="{00000000-0000-0000-0000-000000000000}"/>
          </ac:spMkLst>
        </pc:spChg>
        <pc:spChg chg="del mod">
          <ac:chgData name="Adela Blahová" userId="885c6746-66d5-4a74-a36a-2169dd70afb5" providerId="ADAL" clId="{87949F89-569A-4F17-ABB1-7D5EBB519D73}" dt="2024-01-15T14:37:11.932" v="2723" actId="478"/>
          <ac:spMkLst>
            <pc:docMk/>
            <pc:sldMk cId="3003861725" sldId="323"/>
            <ac:spMk id="24" creationId="{00000000-0000-0000-0000-000000000000}"/>
          </ac:spMkLst>
        </pc:spChg>
      </pc:sldChg>
      <pc:sldChg chg="delSp modSp mod">
        <pc:chgData name="Adela Blahová" userId="885c6746-66d5-4a74-a36a-2169dd70afb5" providerId="ADAL" clId="{87949F89-569A-4F17-ABB1-7D5EBB519D73}" dt="2024-01-15T14:12:55.302" v="2388" actId="113"/>
        <pc:sldMkLst>
          <pc:docMk/>
          <pc:sldMk cId="3557613562" sldId="324"/>
        </pc:sldMkLst>
        <pc:spChg chg="mod">
          <ac:chgData name="Adela Blahová" userId="885c6746-66d5-4a74-a36a-2169dd70afb5" providerId="ADAL" clId="{87949F89-569A-4F17-ABB1-7D5EBB519D73}" dt="2024-01-15T14:07:10.124" v="2174" actId="20577"/>
          <ac:spMkLst>
            <pc:docMk/>
            <pc:sldMk cId="3557613562" sldId="324"/>
            <ac:spMk id="5" creationId="{00000000-0000-0000-0000-000000000000}"/>
          </ac:spMkLst>
        </pc:spChg>
        <pc:spChg chg="del mod">
          <ac:chgData name="Adela Blahová" userId="885c6746-66d5-4a74-a36a-2169dd70afb5" providerId="ADAL" clId="{87949F89-569A-4F17-ABB1-7D5EBB519D73}" dt="2024-01-15T14:10:45.494" v="2311"/>
          <ac:spMkLst>
            <pc:docMk/>
            <pc:sldMk cId="3557613562" sldId="324"/>
            <ac:spMk id="9" creationId="{00000000-0000-0000-0000-000000000000}"/>
          </ac:spMkLst>
        </pc:spChg>
        <pc:spChg chg="mod">
          <ac:chgData name="Adela Blahová" userId="885c6746-66d5-4a74-a36a-2169dd70afb5" providerId="ADAL" clId="{87949F89-569A-4F17-ABB1-7D5EBB519D73}" dt="2024-01-15T14:07:42.474" v="2177" actId="207"/>
          <ac:spMkLst>
            <pc:docMk/>
            <pc:sldMk cId="3557613562" sldId="324"/>
            <ac:spMk id="10" creationId="{00000000-0000-0000-0000-000000000000}"/>
          </ac:spMkLst>
        </pc:spChg>
        <pc:spChg chg="mod">
          <ac:chgData name="Adela Blahová" userId="885c6746-66d5-4a74-a36a-2169dd70afb5" providerId="ADAL" clId="{87949F89-569A-4F17-ABB1-7D5EBB519D73}" dt="2024-01-15T14:12:55.302" v="2388" actId="113"/>
          <ac:spMkLst>
            <pc:docMk/>
            <pc:sldMk cId="3557613562" sldId="324"/>
            <ac:spMk id="14" creationId="{00000000-0000-0000-0000-000000000000}"/>
          </ac:spMkLst>
        </pc:spChg>
        <pc:spChg chg="mod">
          <ac:chgData name="Adela Blahová" userId="885c6746-66d5-4a74-a36a-2169dd70afb5" providerId="ADAL" clId="{87949F89-569A-4F17-ABB1-7D5EBB519D73}" dt="2024-01-15T14:09:23.572" v="2241" actId="113"/>
          <ac:spMkLst>
            <pc:docMk/>
            <pc:sldMk cId="3557613562" sldId="324"/>
            <ac:spMk id="19" creationId="{00000000-0000-0000-0000-000000000000}"/>
          </ac:spMkLst>
        </pc:spChg>
        <pc:spChg chg="mod">
          <ac:chgData name="Adela Blahová" userId="885c6746-66d5-4a74-a36a-2169dd70afb5" providerId="ADAL" clId="{87949F89-569A-4F17-ABB1-7D5EBB519D73}" dt="2024-01-15T14:10:44.447" v="2309" actId="113"/>
          <ac:spMkLst>
            <pc:docMk/>
            <pc:sldMk cId="3557613562" sldId="324"/>
            <ac:spMk id="24" creationId="{00000000-0000-0000-0000-000000000000}"/>
          </ac:spMkLst>
        </pc:spChg>
      </pc:sldChg>
      <pc:sldChg chg="modSp mod">
        <pc:chgData name="Adela Blahová" userId="885c6746-66d5-4a74-a36a-2169dd70afb5" providerId="ADAL" clId="{87949F89-569A-4F17-ABB1-7D5EBB519D73}" dt="2024-01-15T14:36:03.857" v="2720" actId="1076"/>
        <pc:sldMkLst>
          <pc:docMk/>
          <pc:sldMk cId="1003765957" sldId="332"/>
        </pc:sldMkLst>
        <pc:picChg chg="mod">
          <ac:chgData name="Adela Blahová" userId="885c6746-66d5-4a74-a36a-2169dd70afb5" providerId="ADAL" clId="{87949F89-569A-4F17-ABB1-7D5EBB519D73}" dt="2024-01-15T14:36:03.857" v="2720" actId="1076"/>
          <ac:picMkLst>
            <pc:docMk/>
            <pc:sldMk cId="1003765957" sldId="332"/>
            <ac:picMk id="4" creationId="{F0EDC939-6C15-7126-E854-43940675A461}"/>
          </ac:picMkLst>
        </pc:picChg>
      </pc:sldChg>
      <pc:sldChg chg="addSp delSp modSp mod">
        <pc:chgData name="Adela Blahová" userId="885c6746-66d5-4a74-a36a-2169dd70afb5" providerId="ADAL" clId="{87949F89-569A-4F17-ABB1-7D5EBB519D73}" dt="2024-01-15T13:51:27.466" v="2109" actId="6549"/>
        <pc:sldMkLst>
          <pc:docMk/>
          <pc:sldMk cId="1159440609" sldId="2516"/>
        </pc:sldMkLst>
        <pc:spChg chg="mod">
          <ac:chgData name="Adela Blahová" userId="885c6746-66d5-4a74-a36a-2169dd70afb5" providerId="ADAL" clId="{87949F89-569A-4F17-ABB1-7D5EBB519D73}" dt="2024-01-15T13:51:09.222" v="2103" actId="113"/>
          <ac:spMkLst>
            <pc:docMk/>
            <pc:sldMk cId="1159440609" sldId="2516"/>
            <ac:spMk id="6" creationId="{DC9CDCDC-9848-13AA-39F6-A5872ED1628C}"/>
          </ac:spMkLst>
        </pc:spChg>
        <pc:spChg chg="add mod">
          <ac:chgData name="Adela Blahová" userId="885c6746-66d5-4a74-a36a-2169dd70afb5" providerId="ADAL" clId="{87949F89-569A-4F17-ABB1-7D5EBB519D73}" dt="2024-01-15T13:51:24.035" v="2107" actId="478"/>
          <ac:spMkLst>
            <pc:docMk/>
            <pc:sldMk cId="1159440609" sldId="2516"/>
            <ac:spMk id="7" creationId="{FAD820A8-51BE-0C76-BFD1-212EB6C44AFA}"/>
          </ac:spMkLst>
        </pc:spChg>
        <pc:spChg chg="mod">
          <ac:chgData name="Adela Blahová" userId="885c6746-66d5-4a74-a36a-2169dd70afb5" providerId="ADAL" clId="{87949F89-569A-4F17-ABB1-7D5EBB519D73}" dt="2024-01-15T13:51:17.250" v="2104" actId="6549"/>
          <ac:spMkLst>
            <pc:docMk/>
            <pc:sldMk cId="1159440609" sldId="2516"/>
            <ac:spMk id="10" creationId="{00000000-0000-0000-0000-000000000000}"/>
          </ac:spMkLst>
        </pc:spChg>
        <pc:spChg chg="mod">
          <ac:chgData name="Adela Blahová" userId="885c6746-66d5-4a74-a36a-2169dd70afb5" providerId="ADAL" clId="{87949F89-569A-4F17-ABB1-7D5EBB519D73}" dt="2024-01-15T13:51:27.466" v="2109" actId="6549"/>
          <ac:spMkLst>
            <pc:docMk/>
            <pc:sldMk cId="1159440609" sldId="2516"/>
            <ac:spMk id="12" creationId="{00000000-0000-0000-0000-000000000000}"/>
          </ac:spMkLst>
        </pc:spChg>
        <pc:spChg chg="mod">
          <ac:chgData name="Adela Blahová" userId="885c6746-66d5-4a74-a36a-2169dd70afb5" providerId="ADAL" clId="{87949F89-569A-4F17-ABB1-7D5EBB519D73}" dt="2024-01-15T13:50:54.301" v="2100" actId="14100"/>
          <ac:spMkLst>
            <pc:docMk/>
            <pc:sldMk cId="1159440609" sldId="2516"/>
            <ac:spMk id="25" creationId="{00000000-0000-0000-0000-000000000000}"/>
          </ac:spMkLst>
        </pc:spChg>
        <pc:spChg chg="del">
          <ac:chgData name="Adela Blahová" userId="885c6746-66d5-4a74-a36a-2169dd70afb5" providerId="ADAL" clId="{87949F89-569A-4F17-ABB1-7D5EBB519D73}" dt="2024-01-15T13:50:35.171" v="2096" actId="21"/>
          <ac:spMkLst>
            <pc:docMk/>
            <pc:sldMk cId="1159440609" sldId="2516"/>
            <ac:spMk id="27" creationId="{00000000-0000-0000-0000-000000000000}"/>
          </ac:spMkLst>
        </pc:spChg>
        <pc:picChg chg="del">
          <ac:chgData name="Adela Blahová" userId="885c6746-66d5-4a74-a36a-2169dd70afb5" providerId="ADAL" clId="{87949F89-569A-4F17-ABB1-7D5EBB519D73}" dt="2024-01-15T13:51:24.035" v="2107" actId="478"/>
          <ac:picMkLst>
            <pc:docMk/>
            <pc:sldMk cId="1159440609" sldId="2516"/>
            <ac:picMk id="23" creationId="{103C383C-A63B-2CE6-8AA9-34A88247A381}"/>
          </ac:picMkLst>
        </pc:picChg>
        <pc:picChg chg="del mod">
          <ac:chgData name="Adela Blahová" userId="885c6746-66d5-4a74-a36a-2169dd70afb5" providerId="ADAL" clId="{87949F89-569A-4F17-ABB1-7D5EBB519D73}" dt="2024-01-15T13:50:33.806" v="2095" actId="21"/>
          <ac:picMkLst>
            <pc:docMk/>
            <pc:sldMk cId="1159440609" sldId="2516"/>
            <ac:picMk id="36" creationId="{CEF3E826-8D2F-547F-078C-5251EFBAD2A9}"/>
          </ac:picMkLst>
        </pc:picChg>
      </pc:sldChg>
      <pc:sldChg chg="modSp add mod ord">
        <pc:chgData name="Adela Blahová" userId="885c6746-66d5-4a74-a36a-2169dd70afb5" providerId="ADAL" clId="{87949F89-569A-4F17-ABB1-7D5EBB519D73}" dt="2024-01-15T13:53:00.824" v="2116" actId="20577"/>
        <pc:sldMkLst>
          <pc:docMk/>
          <pc:sldMk cId="851351189" sldId="2517"/>
        </pc:sldMkLst>
        <pc:spChg chg="mod">
          <ac:chgData name="Adela Blahová" userId="885c6746-66d5-4a74-a36a-2169dd70afb5" providerId="ADAL" clId="{87949F89-569A-4F17-ABB1-7D5EBB519D73}" dt="2024-01-15T13:53:00.824" v="2116" actId="20577"/>
          <ac:spMkLst>
            <pc:docMk/>
            <pc:sldMk cId="851351189" sldId="2517"/>
            <ac:spMk id="4" creationId="{00000000-0000-0000-0000-000000000000}"/>
          </ac:spMkLst>
        </pc:spChg>
      </pc:sldChg>
      <pc:sldChg chg="modSp mod">
        <pc:chgData name="Adela Blahová" userId="885c6746-66d5-4a74-a36a-2169dd70afb5" providerId="ADAL" clId="{87949F89-569A-4F17-ABB1-7D5EBB519D73}" dt="2024-01-15T14:30:02.558" v="2713" actId="20577"/>
        <pc:sldMkLst>
          <pc:docMk/>
          <pc:sldMk cId="2839927339" sldId="2518"/>
        </pc:sldMkLst>
        <pc:spChg chg="mod">
          <ac:chgData name="Adela Blahová" userId="885c6746-66d5-4a74-a36a-2169dd70afb5" providerId="ADAL" clId="{87949F89-569A-4F17-ABB1-7D5EBB519D73}" dt="2024-01-15T14:29:45.727" v="2710" actId="20577"/>
          <ac:spMkLst>
            <pc:docMk/>
            <pc:sldMk cId="2839927339" sldId="2518"/>
            <ac:spMk id="19" creationId="{00000000-0000-0000-0000-000000000000}"/>
          </ac:spMkLst>
        </pc:spChg>
        <pc:spChg chg="mod">
          <ac:chgData name="Adela Blahová" userId="885c6746-66d5-4a74-a36a-2169dd70afb5" providerId="ADAL" clId="{87949F89-569A-4F17-ABB1-7D5EBB519D73}" dt="2024-01-15T14:30:02.558" v="2713" actId="20577"/>
          <ac:spMkLst>
            <pc:docMk/>
            <pc:sldMk cId="2839927339" sldId="2518"/>
            <ac:spMk id="2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91786-E53A-4A2D-B1FA-82E779F4AB0B}" type="datetimeFigureOut">
              <a:rPr lang="de-DE" smtClean="0"/>
              <a:t>26.03.2024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B81EC-6F4C-447F-86CA-E657934812D4}" type="slidenum">
              <a:rPr lang="de-DE" smtClean="0"/>
              <a:t>‹#›</a:t>
            </a:fld>
            <a:endParaRPr lang="de-DE"/>
          </a:p>
        </p:txBody>
      </p:sp>
    </p:spTree>
    <p:extLst>
      <p:ext uri="{BB962C8B-B14F-4D97-AF65-F5344CB8AC3E}">
        <p14:creationId xmlns:p14="http://schemas.microsoft.com/office/powerpoint/2010/main" val="30195530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96091-3E87-4868-B2A1-4219C2DE0F73}" type="datetimeFigureOut">
              <a:rPr lang="de-DE" smtClean="0"/>
              <a:t>26.03.2024</a:t>
            </a:fld>
            <a:endParaRPr lang="de-DE"/>
          </a:p>
        </p:txBody>
      </p:sp>
      <p:sp>
        <p:nvSpPr>
          <p:cNvPr id="4" name="Folienbildplatzhalt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DC7EC-CB42-4039-99BE-CE5B5F25E871}" type="slidenum">
              <a:rPr lang="de-DE" smtClean="0"/>
              <a:t>‹#›</a:t>
            </a:fld>
            <a:endParaRPr lang="de-DE"/>
          </a:p>
        </p:txBody>
      </p:sp>
    </p:spTree>
    <p:extLst>
      <p:ext uri="{BB962C8B-B14F-4D97-AF65-F5344CB8AC3E}">
        <p14:creationId xmlns:p14="http://schemas.microsoft.com/office/powerpoint/2010/main" val="2826823772"/>
      </p:ext>
    </p:extLst>
  </p:cSld>
  <p:clrMap bg1="lt1" tx1="dk1" bg2="lt2" tx2="dk2" accent1="accent1" accent2="accent2" accent3="accent3" accent4="accent4" accent5="accent5" accent6="accent6" hlink="hlink" folHlink="folHlink"/>
  <p:hf hdr="0" dt="0"/>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a:t>Návrh: </a:t>
            </a:r>
            <a:r>
              <a:rPr lang="sk-SK" err="1"/>
              <a:t>ivetka</a:t>
            </a:r>
            <a:r>
              <a:rPr lang="sk-SK"/>
              <a:t> chce zmeniť </a:t>
            </a:r>
            <a:r>
              <a:rPr lang="sk-SK" err="1"/>
              <a:t>titulnu</a:t>
            </a:r>
            <a:r>
              <a:rPr lang="sk-SK"/>
              <a:t> fotku prezentácie.</a:t>
            </a:r>
          </a:p>
        </p:txBody>
      </p:sp>
      <p:sp>
        <p:nvSpPr>
          <p:cNvPr id="4" name="Zástupný objekt pre pätu 3"/>
          <p:cNvSpPr>
            <a:spLocks noGrp="1"/>
          </p:cNvSpPr>
          <p:nvPr>
            <p:ph type="ftr" sz="quarter" idx="4"/>
          </p:nvPr>
        </p:nvSpPr>
        <p:spPr/>
        <p:txBody>
          <a:bodyPr/>
          <a:lstStyle/>
          <a:p>
            <a:endParaRPr lang="de-DE"/>
          </a:p>
        </p:txBody>
      </p:sp>
      <p:sp>
        <p:nvSpPr>
          <p:cNvPr id="5" name="Zástupný objekt pre číslo snímky 4"/>
          <p:cNvSpPr>
            <a:spLocks noGrp="1"/>
          </p:cNvSpPr>
          <p:nvPr>
            <p:ph type="sldNum" sz="quarter" idx="5"/>
          </p:nvPr>
        </p:nvSpPr>
        <p:spPr/>
        <p:txBody>
          <a:bodyPr/>
          <a:lstStyle/>
          <a:p>
            <a:fld id="{7B1DC7EC-CB42-4039-99BE-CE5B5F25E871}" type="slidenum">
              <a:rPr lang="de-DE" smtClean="0"/>
              <a:t>1</a:t>
            </a:fld>
            <a:endParaRPr lang="de-DE"/>
          </a:p>
        </p:txBody>
      </p:sp>
    </p:spTree>
    <p:extLst>
      <p:ext uri="{BB962C8B-B14F-4D97-AF65-F5344CB8AC3E}">
        <p14:creationId xmlns:p14="http://schemas.microsoft.com/office/powerpoint/2010/main" val="130747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a:t>Font- </a:t>
            </a:r>
            <a:r>
              <a:rPr lang="sk-SK" err="1"/>
              <a:t>korporátna</a:t>
            </a:r>
            <a:r>
              <a:rPr lang="sk-SK"/>
              <a:t> modrá</a:t>
            </a:r>
          </a:p>
        </p:txBody>
      </p:sp>
      <p:sp>
        <p:nvSpPr>
          <p:cNvPr id="4" name="Zástupný objekt pre pätu 3"/>
          <p:cNvSpPr>
            <a:spLocks noGrp="1"/>
          </p:cNvSpPr>
          <p:nvPr>
            <p:ph type="ftr" sz="quarter" idx="4"/>
          </p:nvPr>
        </p:nvSpPr>
        <p:spPr/>
        <p:txBody>
          <a:bodyPr/>
          <a:lstStyle/>
          <a:p>
            <a:endParaRPr lang="de-DE"/>
          </a:p>
        </p:txBody>
      </p:sp>
      <p:sp>
        <p:nvSpPr>
          <p:cNvPr id="5" name="Zástupný objekt pre číslo snímky 4"/>
          <p:cNvSpPr>
            <a:spLocks noGrp="1"/>
          </p:cNvSpPr>
          <p:nvPr>
            <p:ph type="sldNum" sz="quarter" idx="5"/>
          </p:nvPr>
        </p:nvSpPr>
        <p:spPr/>
        <p:txBody>
          <a:bodyPr/>
          <a:lstStyle/>
          <a:p>
            <a:fld id="{7B1DC7EC-CB42-4039-99BE-CE5B5F25E871}" type="slidenum">
              <a:rPr lang="de-DE" smtClean="0"/>
              <a:t>2</a:t>
            </a:fld>
            <a:endParaRPr lang="de-DE"/>
          </a:p>
        </p:txBody>
      </p:sp>
    </p:spTree>
    <p:extLst>
      <p:ext uri="{BB962C8B-B14F-4D97-AF65-F5344CB8AC3E}">
        <p14:creationId xmlns:p14="http://schemas.microsoft.com/office/powerpoint/2010/main" val="230800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a:t>Fonty- </a:t>
            </a:r>
            <a:r>
              <a:rPr lang="sk-SK" err="1"/>
              <a:t>korporátne</a:t>
            </a:r>
            <a:r>
              <a:rPr lang="sk-SK"/>
              <a:t> farby</a:t>
            </a:r>
          </a:p>
          <a:p>
            <a:endParaRPr lang="sk-SK"/>
          </a:p>
        </p:txBody>
      </p:sp>
      <p:sp>
        <p:nvSpPr>
          <p:cNvPr id="4" name="Zástupný objekt pre pätu 3"/>
          <p:cNvSpPr>
            <a:spLocks noGrp="1"/>
          </p:cNvSpPr>
          <p:nvPr>
            <p:ph type="ftr" sz="quarter" idx="4"/>
          </p:nvPr>
        </p:nvSpPr>
        <p:spPr/>
        <p:txBody>
          <a:bodyPr/>
          <a:lstStyle/>
          <a:p>
            <a:endParaRPr lang="de-DE"/>
          </a:p>
        </p:txBody>
      </p:sp>
      <p:sp>
        <p:nvSpPr>
          <p:cNvPr id="5" name="Zástupný objekt pre číslo snímky 4"/>
          <p:cNvSpPr>
            <a:spLocks noGrp="1"/>
          </p:cNvSpPr>
          <p:nvPr>
            <p:ph type="sldNum" sz="quarter" idx="5"/>
          </p:nvPr>
        </p:nvSpPr>
        <p:spPr/>
        <p:txBody>
          <a:bodyPr/>
          <a:lstStyle/>
          <a:p>
            <a:fld id="{7B1DC7EC-CB42-4039-99BE-CE5B5F25E871}" type="slidenum">
              <a:rPr lang="de-DE" smtClean="0"/>
              <a:t>5</a:t>
            </a:fld>
            <a:endParaRPr lang="de-DE"/>
          </a:p>
        </p:txBody>
      </p:sp>
    </p:spTree>
    <p:extLst>
      <p:ext uri="{BB962C8B-B14F-4D97-AF65-F5344CB8AC3E}">
        <p14:creationId xmlns:p14="http://schemas.microsoft.com/office/powerpoint/2010/main" val="171181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Fotka, kde vidno Petra aj </a:t>
            </a:r>
            <a:r>
              <a:rPr lang="sk-SK" dirty="0" err="1"/>
              <a:t>pana</a:t>
            </a:r>
            <a:r>
              <a:rPr lang="sk-SK" dirty="0"/>
              <a:t> </a:t>
            </a:r>
            <a:r>
              <a:rPr lang="sk-SK" dirty="0" err="1"/>
              <a:t>Nikela</a:t>
            </a:r>
            <a:r>
              <a:rPr lang="sk-SK" dirty="0"/>
              <a:t> spredu je na výšku, tým </a:t>
            </a:r>
            <a:r>
              <a:rPr lang="sk-SK" dirty="0" err="1"/>
              <a:t>padom</a:t>
            </a:r>
            <a:r>
              <a:rPr lang="sk-SK" dirty="0"/>
              <a:t> som musela vybrať jednu z fotiek na šírku, kde Petra nevidno </a:t>
            </a:r>
            <a:r>
              <a:rPr lang="sk-SK" dirty="0">
                <a:sym typeface="Wingdings" panose="05000000000000000000" pitchFamily="2" charset="2"/>
              </a:rPr>
              <a:t></a:t>
            </a:r>
          </a:p>
          <a:p>
            <a:endParaRPr lang="sk-SK" dirty="0"/>
          </a:p>
        </p:txBody>
      </p:sp>
      <p:sp>
        <p:nvSpPr>
          <p:cNvPr id="4" name="Zástupný objekt pre pätu 3"/>
          <p:cNvSpPr>
            <a:spLocks noGrp="1"/>
          </p:cNvSpPr>
          <p:nvPr>
            <p:ph type="ftr" sz="quarter" idx="4"/>
          </p:nvPr>
        </p:nvSpPr>
        <p:spPr/>
        <p:txBody>
          <a:bodyPr/>
          <a:lstStyle/>
          <a:p>
            <a:endParaRPr lang="de-DE"/>
          </a:p>
        </p:txBody>
      </p:sp>
      <p:sp>
        <p:nvSpPr>
          <p:cNvPr id="5" name="Zástupný objekt pre číslo snímky 4"/>
          <p:cNvSpPr>
            <a:spLocks noGrp="1"/>
          </p:cNvSpPr>
          <p:nvPr>
            <p:ph type="sldNum" sz="quarter" idx="5"/>
          </p:nvPr>
        </p:nvSpPr>
        <p:spPr/>
        <p:txBody>
          <a:bodyPr/>
          <a:lstStyle/>
          <a:p>
            <a:fld id="{7B1DC7EC-CB42-4039-99BE-CE5B5F25E871}" type="slidenum">
              <a:rPr lang="de-DE" smtClean="0"/>
              <a:t>15</a:t>
            </a:fld>
            <a:endParaRPr lang="de-DE"/>
          </a:p>
        </p:txBody>
      </p:sp>
    </p:spTree>
    <p:extLst>
      <p:ext uri="{BB962C8B-B14F-4D97-AF65-F5344CB8AC3E}">
        <p14:creationId xmlns:p14="http://schemas.microsoft.com/office/powerpoint/2010/main" val="85501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SEND IMAGE TO</a:t>
            </a:r>
            <a:r>
              <a:rPr lang="de-DE" baseline="0"/>
              <a:t> </a:t>
            </a:r>
            <a:r>
              <a:rPr lang="de-DE"/>
              <a:t>BACKGROUND AFTER PLACING IT</a:t>
            </a:r>
          </a:p>
        </p:txBody>
      </p:sp>
      <p:sp>
        <p:nvSpPr>
          <p:cNvPr id="4" name="Fußzeilenplatzhalter 3"/>
          <p:cNvSpPr>
            <a:spLocks noGrp="1"/>
          </p:cNvSpPr>
          <p:nvPr>
            <p:ph type="ftr" sz="quarter" idx="10"/>
          </p:nvPr>
        </p:nvSpPr>
        <p:spPr/>
        <p:txBody>
          <a:bodyPr/>
          <a:lstStyle/>
          <a:p>
            <a:endParaRPr lang="de-DE"/>
          </a:p>
        </p:txBody>
      </p:sp>
      <p:sp>
        <p:nvSpPr>
          <p:cNvPr id="5" name="Foliennummernplatzhalter 4"/>
          <p:cNvSpPr>
            <a:spLocks noGrp="1"/>
          </p:cNvSpPr>
          <p:nvPr>
            <p:ph type="sldNum" sz="quarter" idx="11"/>
          </p:nvPr>
        </p:nvSpPr>
        <p:spPr/>
        <p:txBody>
          <a:bodyPr/>
          <a:lstStyle/>
          <a:p>
            <a:fld id="{7B1DC7EC-CB42-4039-99BE-CE5B5F25E871}" type="slidenum">
              <a:rPr lang="de-DE" smtClean="0"/>
              <a:t>17</a:t>
            </a:fld>
            <a:endParaRPr lang="de-DE"/>
          </a:p>
        </p:txBody>
      </p:sp>
    </p:spTree>
    <p:extLst>
      <p:ext uri="{BB962C8B-B14F-4D97-AF65-F5344CB8AC3E}">
        <p14:creationId xmlns:p14="http://schemas.microsoft.com/office/powerpoint/2010/main" val="3000252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16/9 #Partner">
    <p:spTree>
      <p:nvGrpSpPr>
        <p:cNvPr id="1" name=""/>
        <p:cNvGrpSpPr/>
        <p:nvPr/>
      </p:nvGrpSpPr>
      <p:grpSpPr>
        <a:xfrm>
          <a:off x="0" y="0"/>
          <a:ext cx="0" cy="0"/>
          <a:chOff x="0" y="0"/>
          <a:chExt cx="0" cy="0"/>
        </a:xfrm>
      </p:grpSpPr>
      <p:pic>
        <p:nvPicPr>
          <p:cNvPr id="11" name="Grafik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773" t="23206" r="530" b="9010"/>
          <a:stretch/>
        </p:blipFill>
        <p:spPr>
          <a:xfrm>
            <a:off x="-1" y="1"/>
            <a:ext cx="10691813" cy="5326856"/>
          </a:xfrm>
          <a:prstGeom prst="rect">
            <a:avLst/>
          </a:prstGeom>
        </p:spPr>
      </p:pic>
      <p:sp>
        <p:nvSpPr>
          <p:cNvPr id="26" name="Rechteck 25">
            <a:extLst>
              <a:ext uri="{FF2B5EF4-FFF2-40B4-BE49-F238E27FC236}">
                <a16:creationId xmlns:a16="http://schemas.microsoft.com/office/drawing/2014/main" id="{1FBFED58-4B6B-E743-94D4-B19119EA428E}"/>
              </a:ext>
            </a:extLst>
          </p:cNvPr>
          <p:cNvSpPr/>
          <p:nvPr userDrawn="1"/>
        </p:nvSpPr>
        <p:spPr>
          <a:xfrm>
            <a:off x="5973954" y="3918631"/>
            <a:ext cx="4719311" cy="1408906"/>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Title 1"/>
          <p:cNvSpPr>
            <a:spLocks noGrp="1"/>
          </p:cNvSpPr>
          <p:nvPr>
            <p:ph type="title" hasCustomPrompt="1"/>
          </p:nvPr>
        </p:nvSpPr>
        <p:spPr>
          <a:xfrm>
            <a:off x="6170400" y="4656159"/>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4" name="Content Placeholder 2"/>
          <p:cNvSpPr>
            <a:spLocks noGrp="1"/>
          </p:cNvSpPr>
          <p:nvPr>
            <p:ph idx="1" hasCustomPrompt="1"/>
          </p:nvPr>
        </p:nvSpPr>
        <p:spPr>
          <a:xfrm>
            <a:off x="6166800" y="5455359"/>
            <a:ext cx="3971797" cy="337308"/>
          </a:xfrm>
        </p:spPr>
        <p:txBody>
          <a:bodyPr>
            <a:noAutofit/>
          </a:bodyPr>
          <a:lstStyle>
            <a:lvl1pPr marL="0" indent="0">
              <a:buFontTx/>
              <a:buNone/>
              <a:defRPr sz="1600" b="0">
                <a:solidFill>
                  <a:schemeClr val="bg1"/>
                </a:solidFill>
                <a:latin typeface="+mn-lt"/>
                <a:ea typeface="Source Sans Pro" panose="020B0503030403020204" pitchFamily="34" charset="0"/>
                <a:cs typeface="Arial" panose="020B0604020202020204" pitchFamily="34" charset="0"/>
              </a:defRPr>
            </a:lvl1pPr>
          </a:lstStyle>
          <a:p>
            <a:pPr lvl="0"/>
            <a:r>
              <a:rPr lang="de-DE"/>
              <a:t>Subheadline, einzeilig, 16pt.</a:t>
            </a:r>
          </a:p>
        </p:txBody>
      </p:sp>
      <p:sp>
        <p:nvSpPr>
          <p:cNvPr id="15" name="Textplatzhalter 6"/>
          <p:cNvSpPr>
            <a:spLocks noGrp="1"/>
          </p:cNvSpPr>
          <p:nvPr>
            <p:ph type="body" sz="quarter" idx="15" hasCustomPrompt="1"/>
          </p:nvPr>
        </p:nvSpPr>
        <p:spPr>
          <a:xfrm>
            <a:off x="6150773" y="4227759"/>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pic>
        <p:nvPicPr>
          <p:cNvPr id="17" name="Grafik 16"/>
          <p:cNvPicPr>
            <a:picLocks noChangeAspect="1"/>
          </p:cNvPicPr>
          <p:nvPr userDrawn="1"/>
        </p:nvPicPr>
        <p:blipFill rotWithShape="1">
          <a:blip r:embed="rId3" cstate="print">
            <a:extLst>
              <a:ext uri="{28A0092B-C50C-407E-A947-70E740481C1C}">
                <a14:useLocalDpi xmlns:a14="http://schemas.microsoft.com/office/drawing/2010/main" val="0"/>
              </a:ext>
            </a:extLst>
          </a:blip>
          <a:srcRect r="51081"/>
          <a:stretch/>
        </p:blipFill>
        <p:spPr>
          <a:xfrm>
            <a:off x="576001" y="6411730"/>
            <a:ext cx="1233750" cy="572887"/>
          </a:xfrm>
          <a:prstGeom prst="rect">
            <a:avLst/>
          </a:prstGeom>
        </p:spPr>
      </p:pic>
      <p:pic>
        <p:nvPicPr>
          <p:cNvPr id="19"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1726"/>
          <a:stretch/>
        </p:blipFill>
        <p:spPr>
          <a:xfrm>
            <a:off x="2222356" y="6411730"/>
            <a:ext cx="4577211" cy="820343"/>
          </a:xfrm>
          <a:prstGeom prst="rect">
            <a:avLst/>
          </a:prstGeom>
        </p:spPr>
      </p:pic>
    </p:spTree>
    <p:extLst>
      <p:ext uri="{BB962C8B-B14F-4D97-AF65-F5344CB8AC3E}">
        <p14:creationId xmlns:p14="http://schemas.microsoft.com/office/powerpoint/2010/main" val="41074317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ollbild-PH HL">
    <p:spTree>
      <p:nvGrpSpPr>
        <p:cNvPr id="1" name=""/>
        <p:cNvGrpSpPr/>
        <p:nvPr/>
      </p:nvGrpSpPr>
      <p:grpSpPr>
        <a:xfrm>
          <a:off x="0" y="0"/>
          <a:ext cx="0" cy="0"/>
          <a:chOff x="0" y="0"/>
          <a:chExt cx="0" cy="0"/>
        </a:xfrm>
      </p:grpSpPr>
      <p:sp>
        <p:nvSpPr>
          <p:cNvPr id="9" name="Bildplatzhalter 16"/>
          <p:cNvSpPr>
            <a:spLocks noGrp="1"/>
          </p:cNvSpPr>
          <p:nvPr>
            <p:ph type="pic" sz="quarter" idx="14"/>
          </p:nvPr>
        </p:nvSpPr>
        <p:spPr>
          <a:xfrm>
            <a:off x="0" y="-1"/>
            <a:ext cx="10691813" cy="7559675"/>
          </a:xfrm>
          <a:noFill/>
        </p:spPr>
        <p:txBody>
          <a:bodyPr anchor="ctr">
            <a:normAutofit/>
          </a:bodyPr>
          <a:lstStyle>
            <a:lvl1pPr marL="0" indent="0" algn="ctr">
              <a:buFontTx/>
              <a:buNone/>
              <a:defRPr sz="1500">
                <a:solidFill>
                  <a:srgbClr val="003366"/>
                </a:solidFill>
                <a:latin typeface="Arial" panose="020B0604020202020204" pitchFamily="34" charset="0"/>
                <a:cs typeface="Arial" panose="020B0604020202020204" pitchFamily="34" charset="0"/>
              </a:defRPr>
            </a:lvl1pPr>
          </a:lstStyle>
          <a:p>
            <a:endParaRPr lang="de-DE"/>
          </a:p>
          <a:p>
            <a:endParaRPr lang="de-DE"/>
          </a:p>
          <a:p>
            <a:endParaRPr lang="de-DE"/>
          </a:p>
          <a:p>
            <a:r>
              <a:rPr lang="de-DE"/>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2" name="Title 1"/>
          <p:cNvSpPr>
            <a:spLocks noGrp="1"/>
          </p:cNvSpPr>
          <p:nvPr>
            <p:ph type="title" hasCustomPrompt="1"/>
          </p:nvPr>
        </p:nvSpPr>
        <p:spPr>
          <a:xfrm>
            <a:off x="6170400" y="5164173"/>
            <a:ext cx="3975064"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3" name="Content Placeholder 2"/>
          <p:cNvSpPr>
            <a:spLocks noGrp="1"/>
          </p:cNvSpPr>
          <p:nvPr>
            <p:ph idx="1" hasCustomPrompt="1"/>
          </p:nvPr>
        </p:nvSpPr>
        <p:spPr>
          <a:xfrm>
            <a:off x="6167719" y="5963373"/>
            <a:ext cx="3975065" cy="337308"/>
          </a:xfrm>
        </p:spPr>
        <p:txBody>
          <a:bodyPr>
            <a:noAutofit/>
          </a:bodyPr>
          <a:lstStyle>
            <a:lvl1pPr marL="0" indent="0">
              <a:buFontTx/>
              <a:buNone/>
              <a:defRPr sz="1600">
                <a:solidFill>
                  <a:schemeClr val="bg1"/>
                </a:solidFill>
                <a:latin typeface="+mn-lt"/>
                <a:ea typeface="Source Sans Pro" panose="020B0503030403020204" pitchFamily="34" charset="0"/>
                <a:cs typeface="Arial" panose="020B0604020202020204" pitchFamily="34" charset="0"/>
              </a:defRPr>
            </a:lvl1pPr>
          </a:lstStyle>
          <a:p>
            <a:pPr lvl="0"/>
            <a:r>
              <a:rPr lang="de-DE"/>
              <a:t>Subheadline, 16pt.</a:t>
            </a:r>
          </a:p>
        </p:txBody>
      </p:sp>
      <p:sp>
        <p:nvSpPr>
          <p:cNvPr id="7" name="Textplatzhalter 6"/>
          <p:cNvSpPr>
            <a:spLocks noGrp="1"/>
          </p:cNvSpPr>
          <p:nvPr>
            <p:ph type="body" sz="quarter" idx="15" hasCustomPrompt="1"/>
          </p:nvPr>
        </p:nvSpPr>
        <p:spPr>
          <a:xfrm>
            <a:off x="6152400" y="4735773"/>
            <a:ext cx="3987017" cy="420687"/>
          </a:xfrm>
        </p:spPr>
        <p:txBody>
          <a:bodyPr anchor="b" anchorCtr="0"/>
          <a:lstStyle>
            <a:lvl1pPr>
              <a:defRPr sz="2200" b="1">
                <a:solidFill>
                  <a:schemeClr val="bg1"/>
                </a:solidFill>
                <a:latin typeface="+mj-lt"/>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8" name="Rechteck 7" hidden="1"/>
          <p:cNvSpPr/>
          <p:nvPr userDrawn="1"/>
        </p:nvSpPr>
        <p:spPr>
          <a:xfrm rot="16200000">
            <a:off x="5912684" y="4264424"/>
            <a:ext cx="372218" cy="430887"/>
          </a:xfrm>
          <a:prstGeom prst="rect">
            <a:avLst/>
          </a:prstGeom>
        </p:spPr>
        <p:txBody>
          <a:bodyPr wrap="none">
            <a:spAutoFit/>
          </a:bodyPr>
          <a:lstStyle/>
          <a:p>
            <a:r>
              <a:rPr lang="de-DE" sz="2200">
                <a:solidFill>
                  <a:schemeClr val="accent2"/>
                </a:solidFill>
                <a:latin typeface="+mj-lt"/>
              </a:rPr>
              <a:t>A</a:t>
            </a:r>
          </a:p>
        </p:txBody>
      </p:sp>
      <p:sp>
        <p:nvSpPr>
          <p:cNvPr id="10" name="Rechteck 9" hidden="1"/>
          <p:cNvSpPr/>
          <p:nvPr userDrawn="1"/>
        </p:nvSpPr>
        <p:spPr>
          <a:xfrm>
            <a:off x="6035053" y="3894353"/>
            <a:ext cx="372218" cy="430887"/>
          </a:xfrm>
          <a:prstGeom prst="rect">
            <a:avLst/>
          </a:prstGeom>
        </p:spPr>
        <p:txBody>
          <a:bodyPr wrap="none">
            <a:spAutoFit/>
          </a:bodyPr>
          <a:lstStyle/>
          <a:p>
            <a:r>
              <a:rPr lang="de-DE" sz="2200">
                <a:solidFill>
                  <a:schemeClr val="accent2"/>
                </a:solidFill>
                <a:latin typeface="+mj-lt"/>
              </a:rPr>
              <a:t>A</a:t>
            </a:r>
          </a:p>
        </p:txBody>
      </p:sp>
      <p:sp>
        <p:nvSpPr>
          <p:cNvPr id="11" name="Rechteck 10" hidden="1"/>
          <p:cNvSpPr/>
          <p:nvPr userDrawn="1"/>
        </p:nvSpPr>
        <p:spPr>
          <a:xfrm>
            <a:off x="6035053" y="5122855"/>
            <a:ext cx="372218" cy="430887"/>
          </a:xfrm>
          <a:prstGeom prst="rect">
            <a:avLst/>
          </a:prstGeom>
        </p:spPr>
        <p:txBody>
          <a:bodyPr wrap="none">
            <a:spAutoFit/>
          </a:bodyPr>
          <a:lstStyle/>
          <a:p>
            <a:r>
              <a:rPr lang="de-DE" sz="2200">
                <a:solidFill>
                  <a:schemeClr val="accent2"/>
                </a:solidFill>
                <a:latin typeface="+mj-lt"/>
              </a:rPr>
              <a:t>A</a:t>
            </a:r>
          </a:p>
        </p:txBody>
      </p:sp>
    </p:spTree>
    <p:extLst>
      <p:ext uri="{BB962C8B-B14F-4D97-AF65-F5344CB8AC3E}">
        <p14:creationId xmlns:p14="http://schemas.microsoft.com/office/powerpoint/2010/main" val="378759597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 Footer">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0"/>
            <a:ext cx="10691813" cy="5832475"/>
          </a:xfrm>
          <a:noFill/>
        </p:spPr>
        <p:txBody>
          <a:bodyPr anchor="ctr">
            <a:normAutofit/>
          </a:bodyPr>
          <a:lstStyle>
            <a:lvl1pPr marL="0" indent="0" algn="ctr">
              <a:buFontTx/>
              <a:buNone/>
              <a:defRPr sz="1500">
                <a:solidFill>
                  <a:srgbClr val="003366"/>
                </a:solidFill>
                <a:latin typeface="+mn-lt"/>
                <a:cs typeface="Arial" panose="020B0604020202020204" pitchFamily="34" charset="0"/>
              </a:defRPr>
            </a:lvl1pPr>
          </a:lstStyle>
          <a:p>
            <a:r>
              <a:rPr lang="de-DE"/>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9" name="Title 1"/>
          <p:cNvSpPr>
            <a:spLocks noGrp="1"/>
          </p:cNvSpPr>
          <p:nvPr>
            <p:ph type="title" hasCustomPrompt="1"/>
          </p:nvPr>
        </p:nvSpPr>
        <p:spPr>
          <a:xfrm>
            <a:off x="6170400" y="5165001"/>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20" name="Textplatzhalter 6"/>
          <p:cNvSpPr>
            <a:spLocks noGrp="1"/>
          </p:cNvSpPr>
          <p:nvPr>
            <p:ph type="body" sz="quarter" idx="17" hasCustomPrompt="1"/>
          </p:nvPr>
        </p:nvSpPr>
        <p:spPr>
          <a:xfrm>
            <a:off x="6150773" y="4738467"/>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21" name="Rechteck 20" hidden="1"/>
          <p:cNvSpPr/>
          <p:nvPr userDrawn="1"/>
        </p:nvSpPr>
        <p:spPr>
          <a:xfrm rot="16200000">
            <a:off x="5912684" y="4257281"/>
            <a:ext cx="372218" cy="430887"/>
          </a:xfrm>
          <a:prstGeom prst="rect">
            <a:avLst/>
          </a:prstGeom>
        </p:spPr>
        <p:txBody>
          <a:bodyPr wrap="none">
            <a:spAutoFit/>
          </a:bodyPr>
          <a:lstStyle/>
          <a:p>
            <a:r>
              <a:rPr lang="de-DE" sz="2200">
                <a:solidFill>
                  <a:schemeClr val="accent2"/>
                </a:solidFill>
                <a:latin typeface="+mj-lt"/>
              </a:rPr>
              <a:t>A</a:t>
            </a:r>
          </a:p>
        </p:txBody>
      </p:sp>
      <p:sp>
        <p:nvSpPr>
          <p:cNvPr id="22" name="Rechteck 21" hidden="1"/>
          <p:cNvSpPr/>
          <p:nvPr userDrawn="1"/>
        </p:nvSpPr>
        <p:spPr>
          <a:xfrm>
            <a:off x="6035053" y="3887210"/>
            <a:ext cx="372218" cy="430887"/>
          </a:xfrm>
          <a:prstGeom prst="rect">
            <a:avLst/>
          </a:prstGeom>
        </p:spPr>
        <p:txBody>
          <a:bodyPr wrap="none">
            <a:spAutoFit/>
          </a:bodyPr>
          <a:lstStyle/>
          <a:p>
            <a:r>
              <a:rPr lang="de-DE" sz="2200">
                <a:solidFill>
                  <a:schemeClr val="accent2"/>
                </a:solidFill>
                <a:latin typeface="+mj-lt"/>
              </a:rPr>
              <a:t>A</a:t>
            </a:r>
          </a:p>
        </p:txBody>
      </p:sp>
      <p:sp>
        <p:nvSpPr>
          <p:cNvPr id="23" name="Rechteck 22" hidden="1"/>
          <p:cNvSpPr/>
          <p:nvPr userDrawn="1"/>
        </p:nvSpPr>
        <p:spPr>
          <a:xfrm>
            <a:off x="6035053" y="5115712"/>
            <a:ext cx="372218" cy="430887"/>
          </a:xfrm>
          <a:prstGeom prst="rect">
            <a:avLst/>
          </a:prstGeom>
        </p:spPr>
        <p:txBody>
          <a:bodyPr wrap="none">
            <a:spAutoFit/>
          </a:bodyPr>
          <a:lstStyle/>
          <a:p>
            <a:r>
              <a:rPr lang="de-DE" sz="2200">
                <a:solidFill>
                  <a:schemeClr val="accent2"/>
                </a:solidFill>
                <a:latin typeface="+mj-lt"/>
              </a:rPr>
              <a:t>A</a:t>
            </a:r>
          </a:p>
        </p:txBody>
      </p:sp>
    </p:spTree>
    <p:extLst>
      <p:ext uri="{BB962C8B-B14F-4D97-AF65-F5344CB8AC3E}">
        <p14:creationId xmlns:p14="http://schemas.microsoft.com/office/powerpoint/2010/main" val="2054516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apitel Vollbild">
    <p:spTree>
      <p:nvGrpSpPr>
        <p:cNvPr id="1" name=""/>
        <p:cNvGrpSpPr/>
        <p:nvPr/>
      </p:nvGrpSpPr>
      <p:grpSpPr>
        <a:xfrm>
          <a:off x="0" y="0"/>
          <a:ext cx="0" cy="0"/>
          <a:chOff x="0" y="0"/>
          <a:chExt cx="0" cy="0"/>
        </a:xfrm>
      </p:grpSpPr>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l="5900" t="200"/>
          <a:stretch/>
        </p:blipFill>
        <p:spPr>
          <a:xfrm>
            <a:off x="0" y="0"/>
            <a:ext cx="10691814" cy="7559676"/>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557213" y="0"/>
            <a:ext cx="4789487" cy="1411292"/>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2" name="Title 1"/>
          <p:cNvSpPr>
            <a:spLocks noGrp="1"/>
          </p:cNvSpPr>
          <p:nvPr>
            <p:ph type="title" hasCustomPrompt="1"/>
          </p:nvPr>
        </p:nvSpPr>
        <p:spPr>
          <a:xfrm>
            <a:off x="733742" y="735553"/>
            <a:ext cx="4610489" cy="674617"/>
          </a:xfrm>
          <a:ln>
            <a:noFill/>
          </a:ln>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7" name="Textplatzhalter 6"/>
          <p:cNvSpPr>
            <a:spLocks noGrp="1"/>
          </p:cNvSpPr>
          <p:nvPr>
            <p:ph type="body" sz="quarter" idx="15" hasCustomPrompt="1"/>
          </p:nvPr>
        </p:nvSpPr>
        <p:spPr>
          <a:xfrm>
            <a:off x="721712" y="303148"/>
            <a:ext cx="4624987" cy="420687"/>
          </a:xfrm>
          <a:ln>
            <a:noFill/>
          </a:ln>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13" name="Rechteck 12" hidden="1"/>
          <p:cNvSpPr/>
          <p:nvPr userDrawn="1"/>
        </p:nvSpPr>
        <p:spPr>
          <a:xfrm rot="16200000">
            <a:off x="486538" y="278086"/>
            <a:ext cx="372218" cy="430887"/>
          </a:xfrm>
          <a:prstGeom prst="rect">
            <a:avLst/>
          </a:prstGeom>
        </p:spPr>
        <p:txBody>
          <a:bodyPr wrap="none">
            <a:spAutoFit/>
          </a:bodyPr>
          <a:lstStyle/>
          <a:p>
            <a:r>
              <a:rPr lang="de-DE" sz="2200">
                <a:solidFill>
                  <a:schemeClr val="accent2"/>
                </a:solidFill>
                <a:latin typeface="+mj-lt"/>
              </a:rPr>
              <a:t>A</a:t>
            </a:r>
          </a:p>
        </p:txBody>
      </p:sp>
      <p:sp>
        <p:nvSpPr>
          <p:cNvPr id="14" name="Rechteck 13" hidden="1"/>
          <p:cNvSpPr/>
          <p:nvPr userDrawn="1"/>
        </p:nvSpPr>
        <p:spPr>
          <a:xfrm>
            <a:off x="608907" y="-91985"/>
            <a:ext cx="372218" cy="430887"/>
          </a:xfrm>
          <a:prstGeom prst="rect">
            <a:avLst/>
          </a:prstGeom>
        </p:spPr>
        <p:txBody>
          <a:bodyPr wrap="none">
            <a:spAutoFit/>
          </a:bodyPr>
          <a:lstStyle/>
          <a:p>
            <a:r>
              <a:rPr lang="de-DE" sz="2200">
                <a:solidFill>
                  <a:schemeClr val="accent2"/>
                </a:solidFill>
                <a:latin typeface="+mj-lt"/>
              </a:rPr>
              <a:t>A</a:t>
            </a:r>
          </a:p>
        </p:txBody>
      </p:sp>
      <p:sp>
        <p:nvSpPr>
          <p:cNvPr id="15" name="Rechteck 14" hidden="1"/>
          <p:cNvSpPr/>
          <p:nvPr userDrawn="1"/>
        </p:nvSpPr>
        <p:spPr>
          <a:xfrm>
            <a:off x="608907" y="1136517"/>
            <a:ext cx="372218" cy="430887"/>
          </a:xfrm>
          <a:prstGeom prst="rect">
            <a:avLst/>
          </a:prstGeom>
        </p:spPr>
        <p:txBody>
          <a:bodyPr wrap="none">
            <a:spAutoFit/>
          </a:bodyPr>
          <a:lstStyle/>
          <a:p>
            <a:r>
              <a:rPr lang="de-DE" sz="2200">
                <a:solidFill>
                  <a:schemeClr val="accent2"/>
                </a:solidFill>
                <a:latin typeface="+mj-lt"/>
              </a:rPr>
              <a:t>A</a:t>
            </a:r>
          </a:p>
        </p:txBody>
      </p:sp>
    </p:spTree>
    <p:extLst>
      <p:ext uri="{BB962C8B-B14F-4D97-AF65-F5344CB8AC3E}">
        <p14:creationId xmlns:p14="http://schemas.microsoft.com/office/powerpoint/2010/main" val="143037879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 Vollbild PH">
    <p:spTree>
      <p:nvGrpSpPr>
        <p:cNvPr id="1" name=""/>
        <p:cNvGrpSpPr/>
        <p:nvPr/>
      </p:nvGrpSpPr>
      <p:grpSpPr>
        <a:xfrm>
          <a:off x="0" y="0"/>
          <a:ext cx="0" cy="0"/>
          <a:chOff x="0" y="0"/>
          <a:chExt cx="0" cy="0"/>
        </a:xfrm>
      </p:grpSpPr>
      <p:sp>
        <p:nvSpPr>
          <p:cNvPr id="4" name="Bildplatzhalter 3"/>
          <p:cNvSpPr>
            <a:spLocks noGrp="1"/>
          </p:cNvSpPr>
          <p:nvPr>
            <p:ph type="pic" sz="quarter" idx="16" hasCustomPrompt="1"/>
          </p:nvPr>
        </p:nvSpPr>
        <p:spPr>
          <a:xfrm>
            <a:off x="0" y="0"/>
            <a:ext cx="10691813" cy="7559675"/>
          </a:xfrm>
        </p:spPr>
        <p:txBody>
          <a:bodyPr anchor="ctr" anchorCtr="0"/>
          <a:lstStyle>
            <a:lvl1pPr algn="ctr">
              <a:defRPr>
                <a:solidFill>
                  <a:schemeClr val="tx2"/>
                </a:solidFill>
                <a:latin typeface="Arial" panose="020B0604020202020204" pitchFamily="34" charset="0"/>
                <a:cs typeface="Arial" panose="020B0604020202020204" pitchFamily="34" charset="0"/>
              </a:defRPr>
            </a:lvl1pPr>
          </a:lstStyle>
          <a:p>
            <a:r>
              <a:rPr lang="de-DE"/>
              <a:t>BILDPLATZHALTER</a:t>
            </a:r>
          </a:p>
          <a:p>
            <a:endParaRPr lang="de-DE"/>
          </a:p>
          <a:p>
            <a:endParaRPr lang="de-DE"/>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2" name="Title 1"/>
          <p:cNvSpPr>
            <a:spLocks noGrp="1"/>
          </p:cNvSpPr>
          <p:nvPr>
            <p:ph type="title" hasCustomPrompt="1"/>
          </p:nvPr>
        </p:nvSpPr>
        <p:spPr>
          <a:xfrm>
            <a:off x="734400" y="734400"/>
            <a:ext cx="3825570" cy="674617"/>
          </a:xfrm>
          <a:ln>
            <a:noFill/>
          </a:ln>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7" name="Textplatzhalter 6"/>
          <p:cNvSpPr>
            <a:spLocks noGrp="1"/>
          </p:cNvSpPr>
          <p:nvPr>
            <p:ph type="body" sz="quarter" idx="15" hasCustomPrompt="1"/>
          </p:nvPr>
        </p:nvSpPr>
        <p:spPr>
          <a:xfrm>
            <a:off x="723600" y="302400"/>
            <a:ext cx="3837600" cy="420687"/>
          </a:xfrm>
          <a:ln>
            <a:noFill/>
          </a:ln>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Tree>
    <p:extLst>
      <p:ext uri="{BB962C8B-B14F-4D97-AF65-F5344CB8AC3E}">
        <p14:creationId xmlns:p14="http://schemas.microsoft.com/office/powerpoint/2010/main" val="29268231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HL #Partner German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576001" y="6411730"/>
            <a:ext cx="1240100" cy="572887"/>
          </a:xfrm>
          <a:prstGeom prst="rect">
            <a:avLst/>
          </a:prstGeom>
        </p:spPr>
      </p:pic>
      <p:pic>
        <p:nvPicPr>
          <p:cNvPr id="8"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8857" y="6419163"/>
            <a:ext cx="4376728" cy="564224"/>
          </a:xfrm>
          <a:prstGeom prst="rect">
            <a:avLst/>
          </a:prstGeom>
        </p:spPr>
      </p:pic>
    </p:spTree>
    <p:extLst>
      <p:ext uri="{BB962C8B-B14F-4D97-AF65-F5344CB8AC3E}">
        <p14:creationId xmlns:p14="http://schemas.microsoft.com/office/powerpoint/2010/main" val="1875863746"/>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HL #Partner Weltw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576001" y="6411730"/>
            <a:ext cx="1240100" cy="572887"/>
          </a:xfrm>
          <a:prstGeom prst="rect">
            <a:avLst/>
          </a:prstGeom>
        </p:spPr>
      </p:pic>
      <p:pic>
        <p:nvPicPr>
          <p:cNvPr id="8"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8857" y="6419368"/>
            <a:ext cx="4376728" cy="563814"/>
          </a:xfrm>
          <a:prstGeom prst="rect">
            <a:avLst/>
          </a:prstGeom>
        </p:spPr>
      </p:pic>
    </p:spTree>
    <p:extLst>
      <p:ext uri="{BB962C8B-B14F-4D97-AF65-F5344CB8AC3E}">
        <p14:creationId xmlns:p14="http://schemas.microsoft.com/office/powerpoint/2010/main" val="2164372427"/>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L #Part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576001" y="6411730"/>
            <a:ext cx="1240100" cy="572887"/>
          </a:xfrm>
          <a:prstGeom prst="rect">
            <a:avLst/>
          </a:prstGeom>
        </p:spPr>
      </p:pic>
      <p:pic>
        <p:nvPicPr>
          <p:cNvPr id="7"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5345"/>
          <a:stretch/>
        </p:blipFill>
        <p:spPr>
          <a:xfrm>
            <a:off x="2388857" y="6419368"/>
            <a:ext cx="641422" cy="563814"/>
          </a:xfrm>
          <a:prstGeom prst="rect">
            <a:avLst/>
          </a:prstGeom>
        </p:spPr>
      </p:pic>
      <p:sp>
        <p:nvSpPr>
          <p:cNvPr id="10" name="Textplatzhalter 9"/>
          <p:cNvSpPr>
            <a:spLocks noGrp="1"/>
          </p:cNvSpPr>
          <p:nvPr>
            <p:ph type="body" sz="quarter" idx="11" hasCustomPrompt="1"/>
          </p:nvPr>
        </p:nvSpPr>
        <p:spPr>
          <a:xfrm>
            <a:off x="3024303" y="6433416"/>
            <a:ext cx="6758482" cy="525318"/>
          </a:xfrm>
        </p:spPr>
        <p:txBody>
          <a:bodyPr lIns="0"/>
          <a:lstStyle>
            <a:lvl1pPr>
              <a:defRPr sz="4300" spc="-150" baseline="0">
                <a:solidFill>
                  <a:schemeClr val="tx2"/>
                </a:solidFill>
                <a:latin typeface="Source Sans Pro SemiBold" panose="020B0603030403020204" pitchFamily="34" charset="0"/>
                <a:ea typeface="Source Sans Pro SemiBold" panose="020B0603030403020204" pitchFamily="34" charset="0"/>
              </a:defRPr>
            </a:lvl1pPr>
          </a:lstStyle>
          <a:p>
            <a:pPr lvl="0"/>
            <a:r>
              <a:rPr lang="de-DE"/>
              <a:t>Partner Weltweit</a:t>
            </a:r>
          </a:p>
        </p:txBody>
      </p:sp>
    </p:spTree>
    <p:extLst>
      <p:ext uri="{BB962C8B-B14F-4D97-AF65-F5344CB8AC3E}">
        <p14:creationId xmlns:p14="http://schemas.microsoft.com/office/powerpoint/2010/main" val="3631053765"/>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Headline blan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Headline blank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b="0"/>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5" name="Rechteck 4"/>
          <p:cNvSpPr/>
          <p:nvPr userDrawn="1"/>
        </p:nvSpPr>
        <p:spPr>
          <a:xfrm rot="10800000" flipV="1">
            <a:off x="557213" y="1511300"/>
            <a:ext cx="9577388" cy="4321174"/>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spc="300">
              <a:solidFill>
                <a:schemeClr val="tx2"/>
              </a:solidFill>
            </a:endParaRPr>
          </a:p>
        </p:txBody>
      </p:sp>
    </p:spTree>
    <p:extLst>
      <p:ext uri="{BB962C8B-B14F-4D97-AF65-F5344CB8AC3E}">
        <p14:creationId xmlns:p14="http://schemas.microsoft.com/office/powerpoint/2010/main" val="175854905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blank content w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22376" y="475200"/>
            <a:ext cx="9620409" cy="216000"/>
          </a:xfrm>
        </p:spPr>
        <p:txBody>
          <a:bodyPr/>
          <a:lstStyle>
            <a:lvl1pPr marL="0" indent="0">
              <a:buFont typeface="Arial" panose="020B0604020202020204" pitchFamily="34" charset="0"/>
              <a:buNone/>
              <a:defRPr sz="2000" b="0" baseline="0"/>
            </a:lvl1pPr>
          </a:lstStyle>
          <a:p>
            <a:pPr lvl="0"/>
            <a:r>
              <a:rPr lang="de-DE"/>
              <a:t>SUBHEADLINE, SOURCE SANS PRO, 20PT., EINZEILIG</a:t>
            </a:r>
          </a:p>
          <a:p>
            <a:pPr lvl="0"/>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5" name="Rechteck 4"/>
          <p:cNvSpPr/>
          <p:nvPr userDrawn="1"/>
        </p:nvSpPr>
        <p:spPr>
          <a:xfrm flipV="1">
            <a:off x="0" y="1511300"/>
            <a:ext cx="10691813" cy="4321174"/>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26484148"/>
      </p:ext>
    </p:extLst>
  </p:cSld>
  <p:clrMapOvr>
    <a:masterClrMapping/>
  </p:clrMapOvr>
  <p:extLst>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16/9 #Partner Sub1">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userDrawn="1"/>
        </p:nvSpPr>
        <p:spPr>
          <a:xfrm>
            <a:off x="5973954" y="3923392"/>
            <a:ext cx="4719311" cy="1404145"/>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Title 1"/>
          <p:cNvSpPr>
            <a:spLocks noGrp="1"/>
          </p:cNvSpPr>
          <p:nvPr>
            <p:ph type="title" hasCustomPrompt="1"/>
          </p:nvPr>
        </p:nvSpPr>
        <p:spPr>
          <a:xfrm>
            <a:off x="6170400" y="4656159"/>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4" name="Content Placeholder 2"/>
          <p:cNvSpPr>
            <a:spLocks noGrp="1"/>
          </p:cNvSpPr>
          <p:nvPr>
            <p:ph idx="1" hasCustomPrompt="1"/>
          </p:nvPr>
        </p:nvSpPr>
        <p:spPr>
          <a:xfrm>
            <a:off x="6166800" y="5455359"/>
            <a:ext cx="3971797" cy="337308"/>
          </a:xfrm>
        </p:spPr>
        <p:txBody>
          <a:bodyPr>
            <a:noAutofit/>
          </a:bodyPr>
          <a:lstStyle>
            <a:lvl1pPr marL="0" indent="0">
              <a:buFontTx/>
              <a:buNone/>
              <a:defRPr sz="1600" b="0">
                <a:solidFill>
                  <a:schemeClr val="bg1"/>
                </a:solidFill>
                <a:latin typeface="+mn-lt"/>
                <a:ea typeface="Source Sans Pro" panose="020B0503030403020204" pitchFamily="34" charset="0"/>
                <a:cs typeface="Arial" panose="020B0604020202020204" pitchFamily="34" charset="0"/>
              </a:defRPr>
            </a:lvl1pPr>
          </a:lstStyle>
          <a:p>
            <a:pPr lvl="0"/>
            <a:r>
              <a:rPr lang="de-DE"/>
              <a:t>Subheadline, einzeilig, 16pt.</a:t>
            </a:r>
          </a:p>
        </p:txBody>
      </p:sp>
      <p:sp>
        <p:nvSpPr>
          <p:cNvPr id="15" name="Textplatzhalter 6"/>
          <p:cNvSpPr>
            <a:spLocks noGrp="1"/>
          </p:cNvSpPr>
          <p:nvPr>
            <p:ph type="body" sz="quarter" idx="15" hasCustomPrompt="1"/>
          </p:nvPr>
        </p:nvSpPr>
        <p:spPr>
          <a:xfrm>
            <a:off x="6150773" y="4227759"/>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1081"/>
          <a:stretch/>
        </p:blipFill>
        <p:spPr>
          <a:xfrm>
            <a:off x="576001" y="6411730"/>
            <a:ext cx="1233750" cy="572887"/>
          </a:xfrm>
          <a:prstGeom prst="rect">
            <a:avLst/>
          </a:prstGeom>
        </p:spPr>
      </p:pic>
      <p:sp>
        <p:nvSpPr>
          <p:cNvPr id="3" name="Bildplatzhalter 2"/>
          <p:cNvSpPr>
            <a:spLocks noGrp="1"/>
          </p:cNvSpPr>
          <p:nvPr>
            <p:ph type="pic" sz="quarter" idx="16" hasCustomPrompt="1"/>
          </p:nvPr>
        </p:nvSpPr>
        <p:spPr>
          <a:xfrm>
            <a:off x="0" y="0"/>
            <a:ext cx="10693400" cy="5327537"/>
          </a:xfrm>
        </p:spPr>
        <p:txBody>
          <a:bodyPr anchor="ctr" anchorCtr="0"/>
          <a:lstStyle>
            <a:lvl1pPr algn="ctr">
              <a:defRPr>
                <a:solidFill>
                  <a:schemeClr val="tx2"/>
                </a:solidFill>
                <a:latin typeface="+mn-lt"/>
              </a:defRPr>
            </a:lvl1pPr>
          </a:lstStyle>
          <a:p>
            <a:r>
              <a:rPr lang="de-DE"/>
              <a:t>BILDPLATZHALTER</a:t>
            </a:r>
          </a:p>
        </p:txBody>
      </p:sp>
      <p:pic>
        <p:nvPicPr>
          <p:cNvPr id="12"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8857" y="6419163"/>
            <a:ext cx="4376728" cy="564224"/>
          </a:xfrm>
          <a:prstGeom prst="rect">
            <a:avLst/>
          </a:prstGeom>
        </p:spPr>
      </p:pic>
    </p:spTree>
    <p:extLst>
      <p:ext uri="{BB962C8B-B14F-4D97-AF65-F5344CB8AC3E}">
        <p14:creationId xmlns:p14="http://schemas.microsoft.com/office/powerpoint/2010/main" val="11640236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L Fliesstex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extplatzhalter 10"/>
          <p:cNvSpPr>
            <a:spLocks noGrp="1"/>
          </p:cNvSpPr>
          <p:nvPr>
            <p:ph type="body" sz="quarter" idx="14" hasCustomPrompt="1"/>
          </p:nvPr>
        </p:nvSpPr>
        <p:spPr>
          <a:xfrm>
            <a:off x="557213" y="5128893"/>
            <a:ext cx="2007638" cy="235270"/>
          </a:xfrm>
        </p:spPr>
        <p:txBody>
          <a:bodyPr wrap="none" lIns="36000" tIns="0" rIns="0" bIns="0">
            <a:noAutofit/>
          </a:bodyPr>
          <a:lstStyle>
            <a:lvl1pPr marL="0" indent="0">
              <a:lnSpc>
                <a:spcPts val="2250"/>
              </a:lnSpc>
              <a:buFontTx/>
              <a:buNone/>
              <a:defRPr sz="28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www.ahk.de</a:t>
            </a:r>
          </a:p>
        </p:txBody>
      </p:sp>
      <p:sp>
        <p:nvSpPr>
          <p:cNvPr id="11" name="Title Placeholder 1"/>
          <p:cNvSpPr>
            <a:spLocks noGrp="1"/>
          </p:cNvSpPr>
          <p:nvPr>
            <p:ph type="title" hasCustomPrompt="1"/>
          </p:nvPr>
        </p:nvSpPr>
        <p:spPr>
          <a:xfrm>
            <a:off x="543599" y="825074"/>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12" name="Text Placeholder 2"/>
          <p:cNvSpPr>
            <a:spLocks noGrp="1"/>
          </p:cNvSpPr>
          <p:nvPr>
            <p:ph idx="1" hasCustomPrompt="1"/>
          </p:nvPr>
        </p:nvSpPr>
        <p:spPr>
          <a:xfrm>
            <a:off x="522376" y="475200"/>
            <a:ext cx="9620409" cy="216000"/>
          </a:xfrm>
          <a:prstGeom prst="rect">
            <a:avLst/>
          </a:prstGeom>
        </p:spPr>
        <p:txBody>
          <a:bodyPr vert="horz" wrap="none" lIns="36000" tIns="0" rIns="0" bIns="0" rtlCol="0">
            <a:noAutofit/>
          </a:bodyPr>
          <a:lstStyle>
            <a:lvl1pPr>
              <a:defRPr sz="2000"/>
            </a:lvl1pPr>
          </a:lstStyle>
          <a:p>
            <a:pPr lvl="0"/>
            <a:r>
              <a:rPr lang="de-DE"/>
              <a:t>SUBHEADLINE, SOURCE SANS PRO, 20PT., EINZEILIG</a:t>
            </a:r>
            <a:endParaRPr lang="en-US"/>
          </a:p>
        </p:txBody>
      </p:sp>
      <p:sp>
        <p:nvSpPr>
          <p:cNvPr id="13" name="Textplatzhalter 10"/>
          <p:cNvSpPr>
            <a:spLocks noGrp="1"/>
          </p:cNvSpPr>
          <p:nvPr>
            <p:ph type="body" sz="quarter" idx="13" hasCustomPrompt="1"/>
          </p:nvPr>
        </p:nvSpPr>
        <p:spPr>
          <a:xfrm>
            <a:off x="557213" y="1528526"/>
            <a:ext cx="7921625" cy="3225337"/>
          </a:xfrm>
        </p:spPr>
        <p:txBody>
          <a:bodyPr wrap="square" lIns="0" tIns="0" rIns="0" bIns="0">
            <a:noAutofit/>
          </a:bodyPr>
          <a:lstStyle>
            <a:lvl1pPr marL="0" indent="0">
              <a:lnSpc>
                <a:spcPts val="2250"/>
              </a:lnSpc>
              <a:buFontTx/>
              <a:buNone/>
              <a:defRPr sz="2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Tree>
    <p:extLst>
      <p:ext uri="{BB962C8B-B14F-4D97-AF65-F5344CB8AC3E}">
        <p14:creationId xmlns:p14="http://schemas.microsoft.com/office/powerpoint/2010/main" val="439502872"/>
      </p:ext>
    </p:extLst>
  </p:cSld>
  <p:clrMapOvr>
    <a:masterClrMapping/>
  </p:clrMapOvr>
  <p:extLst>
    <p:ext uri="{DCECCB84-F9BA-43D5-87BE-67443E8EF086}">
      <p15:sldGuideLst xmlns:p15="http://schemas.microsoft.com/office/powerpoint/2012/main">
        <p15:guide id="3" orient="horz" pos="439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L Image Text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4" name="Text Placeholder 2"/>
          <p:cNvSpPr>
            <a:spLocks noGrp="1"/>
          </p:cNvSpPr>
          <p:nvPr>
            <p:ph idx="1" hasCustomPrompt="1"/>
          </p:nvPr>
        </p:nvSpPr>
        <p:spPr>
          <a:xfrm>
            <a:off x="522377" y="1713058"/>
            <a:ext cx="2915914" cy="146050"/>
          </a:xfrm>
          <a:prstGeom prst="rect">
            <a:avLst/>
          </a:prstGeom>
        </p:spPr>
        <p:txBody>
          <a:bodyPr vert="horz" wrap="none" lIns="36000" tIns="0" rIns="0" bIns="0" rtlCol="0">
            <a:noAutofit/>
          </a:bodyPr>
          <a:lstStyle>
            <a:lvl1pPr>
              <a:defRPr sz="1200"/>
            </a:lvl1pPr>
          </a:lstStyle>
          <a:p>
            <a:pPr lvl="0"/>
            <a:r>
              <a:rPr lang="de-DE"/>
              <a:t>SUBLINE 1, 12PT., EINZEILIG</a:t>
            </a:r>
            <a:endParaRPr lang="en-US"/>
          </a:p>
        </p:txBody>
      </p:sp>
      <p:sp>
        <p:nvSpPr>
          <p:cNvPr id="3" name="Bildplatzhalter 2"/>
          <p:cNvSpPr>
            <a:spLocks noGrp="1"/>
          </p:cNvSpPr>
          <p:nvPr>
            <p:ph type="pic" sz="quarter" idx="14" hasCustomPrompt="1"/>
          </p:nvPr>
        </p:nvSpPr>
        <p:spPr>
          <a:xfrm>
            <a:off x="566737"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9" name="Bildplatzhalter 2"/>
          <p:cNvSpPr>
            <a:spLocks noGrp="1"/>
          </p:cNvSpPr>
          <p:nvPr>
            <p:ph type="pic" sz="quarter" idx="15" hasCustomPrompt="1"/>
          </p:nvPr>
        </p:nvSpPr>
        <p:spPr>
          <a:xfrm>
            <a:off x="3910668"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6" hasCustomPrompt="1"/>
          </p:nvPr>
        </p:nvSpPr>
        <p:spPr>
          <a:xfrm>
            <a:off x="7254600"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7" name="Textplatzhalter 23"/>
          <p:cNvSpPr>
            <a:spLocks noGrp="1"/>
          </p:cNvSpPr>
          <p:nvPr>
            <p:ph type="body" sz="quarter" idx="19" hasCustomPrompt="1"/>
          </p:nvPr>
        </p:nvSpPr>
        <p:spPr>
          <a:xfrm>
            <a:off x="543692"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 30pt.</a:t>
            </a:r>
          </a:p>
        </p:txBody>
      </p:sp>
      <p:sp>
        <p:nvSpPr>
          <p:cNvPr id="18" name="Text Placeholder 2"/>
          <p:cNvSpPr>
            <a:spLocks noGrp="1"/>
          </p:cNvSpPr>
          <p:nvPr>
            <p:ph idx="20" hasCustomPrompt="1"/>
          </p:nvPr>
        </p:nvSpPr>
        <p:spPr>
          <a:xfrm>
            <a:off x="3862203" y="1713058"/>
            <a:ext cx="2915914" cy="146050"/>
          </a:xfrm>
          <a:prstGeom prst="rect">
            <a:avLst/>
          </a:prstGeom>
        </p:spPr>
        <p:txBody>
          <a:bodyPr vert="horz" wrap="none" lIns="36000" tIns="0" rIns="0" bIns="0" rtlCol="0">
            <a:noAutofit/>
          </a:bodyPr>
          <a:lstStyle>
            <a:lvl1pPr>
              <a:defRPr sz="1200"/>
            </a:lvl1pPr>
          </a:lstStyle>
          <a:p>
            <a:pPr lvl="0"/>
            <a:r>
              <a:rPr lang="de-DE"/>
              <a:t>SUBLINE 2, 12PT., EINZEILIG</a:t>
            </a:r>
            <a:endParaRPr lang="en-US"/>
          </a:p>
        </p:txBody>
      </p:sp>
      <p:sp>
        <p:nvSpPr>
          <p:cNvPr id="19" name="Textplatzhalter 23"/>
          <p:cNvSpPr>
            <a:spLocks noGrp="1"/>
          </p:cNvSpPr>
          <p:nvPr>
            <p:ph type="body" sz="quarter" idx="21" hasCustomPrompt="1"/>
          </p:nvPr>
        </p:nvSpPr>
        <p:spPr>
          <a:xfrm>
            <a:off x="3883518"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 30pt.</a:t>
            </a:r>
          </a:p>
        </p:txBody>
      </p:sp>
      <p:sp>
        <p:nvSpPr>
          <p:cNvPr id="20" name="Text Placeholder 2"/>
          <p:cNvSpPr>
            <a:spLocks noGrp="1"/>
          </p:cNvSpPr>
          <p:nvPr>
            <p:ph idx="22" hasCustomPrompt="1"/>
          </p:nvPr>
        </p:nvSpPr>
        <p:spPr>
          <a:xfrm>
            <a:off x="7218686" y="1713058"/>
            <a:ext cx="2915914" cy="146050"/>
          </a:xfrm>
          <a:prstGeom prst="rect">
            <a:avLst/>
          </a:prstGeom>
        </p:spPr>
        <p:txBody>
          <a:bodyPr vert="horz" wrap="none" lIns="36000" tIns="0" rIns="0" bIns="0" rtlCol="0">
            <a:noAutofit/>
          </a:bodyPr>
          <a:lstStyle>
            <a:lvl1pPr>
              <a:defRPr sz="1200"/>
            </a:lvl1pPr>
          </a:lstStyle>
          <a:p>
            <a:pPr lvl="0"/>
            <a:r>
              <a:rPr lang="de-DE"/>
              <a:t>SUBLINE 3, 12PT., EINZEILIG</a:t>
            </a:r>
            <a:endParaRPr lang="en-US"/>
          </a:p>
        </p:txBody>
      </p:sp>
      <p:sp>
        <p:nvSpPr>
          <p:cNvPr id="21" name="Textplatzhalter 23"/>
          <p:cNvSpPr>
            <a:spLocks noGrp="1"/>
          </p:cNvSpPr>
          <p:nvPr>
            <p:ph type="body" sz="quarter" idx="23" hasCustomPrompt="1"/>
          </p:nvPr>
        </p:nvSpPr>
        <p:spPr>
          <a:xfrm>
            <a:off x="7240001"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 30pt.</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5" name="Textplatzhalter 10"/>
          <p:cNvSpPr>
            <a:spLocks noGrp="1"/>
          </p:cNvSpPr>
          <p:nvPr>
            <p:ph type="body" sz="quarter" idx="13" hasCustomPrompt="1"/>
          </p:nvPr>
        </p:nvSpPr>
        <p:spPr>
          <a:xfrm>
            <a:off x="566737" y="5031614"/>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a:t>
            </a:r>
            <a:br>
              <a:rPr lang="de-DE"/>
            </a:br>
            <a:r>
              <a:rPr lang="de-DE"/>
              <a:t>Eine wunderbare Heiterkeit hat meine ganze Seele eingenommen, gleich den süßen Frühlingsmorgen, die ich mit ganzem Herzen genieße.</a:t>
            </a:r>
            <a:br>
              <a:rPr lang="de-DE"/>
            </a:br>
            <a:endParaRPr lang="de-DE"/>
          </a:p>
        </p:txBody>
      </p:sp>
      <p:sp>
        <p:nvSpPr>
          <p:cNvPr id="26" name="Textplatzhalter 10"/>
          <p:cNvSpPr>
            <a:spLocks noGrp="1"/>
          </p:cNvSpPr>
          <p:nvPr>
            <p:ph type="body" sz="quarter" idx="25" hasCustomPrompt="1"/>
          </p:nvPr>
        </p:nvSpPr>
        <p:spPr>
          <a:xfrm>
            <a:off x="3906700" y="5031614"/>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a:t>
            </a:r>
            <a:br>
              <a:rPr lang="de-DE"/>
            </a:br>
            <a:r>
              <a:rPr lang="de-DE"/>
              <a:t>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7263538" y="5031614"/>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a:t>
            </a:r>
            <a:br>
              <a:rPr lang="de-DE"/>
            </a:br>
            <a:r>
              <a:rPr lang="de-DE"/>
              <a:t>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1300451449"/>
      </p:ext>
    </p:extLst>
  </p:cSld>
  <p:clrMapOvr>
    <a:masterClrMapping/>
  </p:clrMapOvr>
  <p:extLst>
    <p:ext uri="{DCECCB84-F9BA-43D5-87BE-67443E8EF086}">
      <p15:sldGuideLst xmlns:p15="http://schemas.microsoft.com/office/powerpoint/2012/main">
        <p15:guide id="2" orient="horz" pos="952">
          <p15:clr>
            <a:srgbClr val="FBAE40"/>
          </p15:clr>
        </p15:guide>
        <p15:guide id="8" pos="63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L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14" name="Text Placeholder 2"/>
          <p:cNvSpPr>
            <a:spLocks noGrp="1"/>
          </p:cNvSpPr>
          <p:nvPr>
            <p:ph idx="1" hasCustomPrompt="1"/>
          </p:nvPr>
        </p:nvSpPr>
        <p:spPr>
          <a:xfrm>
            <a:off x="522377" y="1713058"/>
            <a:ext cx="2915914" cy="146050"/>
          </a:xfrm>
          <a:prstGeom prst="rect">
            <a:avLst/>
          </a:prstGeom>
        </p:spPr>
        <p:txBody>
          <a:bodyPr vert="horz" wrap="none" lIns="36000" tIns="0" rIns="0" bIns="0" rtlCol="0">
            <a:noAutofit/>
          </a:bodyPr>
          <a:lstStyle>
            <a:lvl1pPr>
              <a:defRPr sz="1200"/>
            </a:lvl1pPr>
          </a:lstStyle>
          <a:p>
            <a:pPr lvl="0"/>
            <a:r>
              <a:rPr lang="de-DE"/>
              <a:t>SUBLINE 1, 12PT., EINZEILIG</a:t>
            </a:r>
            <a:endParaRPr lang="en-US"/>
          </a:p>
        </p:txBody>
      </p:sp>
      <p:sp>
        <p:nvSpPr>
          <p:cNvPr id="17" name="Textplatzhalter 23"/>
          <p:cNvSpPr>
            <a:spLocks noGrp="1"/>
          </p:cNvSpPr>
          <p:nvPr>
            <p:ph type="body" sz="quarter" idx="19" hasCustomPrompt="1"/>
          </p:nvPr>
        </p:nvSpPr>
        <p:spPr>
          <a:xfrm>
            <a:off x="543692"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 30pt.</a:t>
            </a:r>
          </a:p>
        </p:txBody>
      </p:sp>
      <p:sp>
        <p:nvSpPr>
          <p:cNvPr id="18" name="Text Placeholder 2"/>
          <p:cNvSpPr>
            <a:spLocks noGrp="1"/>
          </p:cNvSpPr>
          <p:nvPr>
            <p:ph idx="20" hasCustomPrompt="1"/>
          </p:nvPr>
        </p:nvSpPr>
        <p:spPr>
          <a:xfrm>
            <a:off x="3862203" y="1713058"/>
            <a:ext cx="2915914" cy="146050"/>
          </a:xfrm>
          <a:prstGeom prst="rect">
            <a:avLst/>
          </a:prstGeom>
        </p:spPr>
        <p:txBody>
          <a:bodyPr vert="horz" wrap="none" lIns="36000" tIns="0" rIns="0" bIns="0" rtlCol="0">
            <a:noAutofit/>
          </a:bodyPr>
          <a:lstStyle>
            <a:lvl1pPr>
              <a:defRPr sz="1200"/>
            </a:lvl1pPr>
          </a:lstStyle>
          <a:p>
            <a:pPr lvl="0"/>
            <a:r>
              <a:rPr lang="de-DE"/>
              <a:t>SUBLINE 2, 12PT., EINZEILIG</a:t>
            </a:r>
            <a:endParaRPr lang="en-US"/>
          </a:p>
        </p:txBody>
      </p:sp>
      <p:sp>
        <p:nvSpPr>
          <p:cNvPr id="19" name="Textplatzhalter 23"/>
          <p:cNvSpPr>
            <a:spLocks noGrp="1"/>
          </p:cNvSpPr>
          <p:nvPr>
            <p:ph type="body" sz="quarter" idx="21" hasCustomPrompt="1"/>
          </p:nvPr>
        </p:nvSpPr>
        <p:spPr>
          <a:xfrm>
            <a:off x="3883518"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 30pt.</a:t>
            </a:r>
          </a:p>
        </p:txBody>
      </p:sp>
      <p:sp>
        <p:nvSpPr>
          <p:cNvPr id="20" name="Text Placeholder 2"/>
          <p:cNvSpPr>
            <a:spLocks noGrp="1"/>
          </p:cNvSpPr>
          <p:nvPr>
            <p:ph idx="22" hasCustomPrompt="1"/>
          </p:nvPr>
        </p:nvSpPr>
        <p:spPr>
          <a:xfrm>
            <a:off x="7218686" y="1713058"/>
            <a:ext cx="2915914" cy="146050"/>
          </a:xfrm>
          <a:prstGeom prst="rect">
            <a:avLst/>
          </a:prstGeom>
        </p:spPr>
        <p:txBody>
          <a:bodyPr vert="horz" wrap="none" lIns="36000" tIns="0" rIns="0" bIns="0" rtlCol="0">
            <a:noAutofit/>
          </a:bodyPr>
          <a:lstStyle>
            <a:lvl1pPr>
              <a:defRPr sz="1200"/>
            </a:lvl1pPr>
          </a:lstStyle>
          <a:p>
            <a:pPr lvl="0"/>
            <a:r>
              <a:rPr lang="de-DE"/>
              <a:t>SUBLINE 3, 12PT., EINZEILIG</a:t>
            </a:r>
            <a:endParaRPr lang="en-US"/>
          </a:p>
        </p:txBody>
      </p:sp>
      <p:sp>
        <p:nvSpPr>
          <p:cNvPr id="21" name="Textplatzhalter 23"/>
          <p:cNvSpPr>
            <a:spLocks noGrp="1"/>
          </p:cNvSpPr>
          <p:nvPr>
            <p:ph type="body" sz="quarter" idx="23" hasCustomPrompt="1"/>
          </p:nvPr>
        </p:nvSpPr>
        <p:spPr>
          <a:xfrm>
            <a:off x="7240001"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 30pt.</a:t>
            </a:r>
          </a:p>
        </p:txBody>
      </p:sp>
      <p:sp>
        <p:nvSpPr>
          <p:cNvPr id="15" name="Title Placeholder 1"/>
          <p:cNvSpPr>
            <a:spLocks noGrp="1"/>
          </p:cNvSpPr>
          <p:nvPr>
            <p:ph type="title" hasCustomPrompt="1"/>
          </p:nvPr>
        </p:nvSpPr>
        <p:spPr>
          <a:xfrm>
            <a:off x="543599" y="825299"/>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2" name="Textplatzhalter 10"/>
          <p:cNvSpPr>
            <a:spLocks noGrp="1"/>
          </p:cNvSpPr>
          <p:nvPr>
            <p:ph type="body" sz="quarter" idx="25" hasCustomPrompt="1"/>
          </p:nvPr>
        </p:nvSpPr>
        <p:spPr>
          <a:xfrm>
            <a:off x="3906700"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23" name="Textplatzhalter 10"/>
          <p:cNvSpPr>
            <a:spLocks noGrp="1"/>
          </p:cNvSpPr>
          <p:nvPr>
            <p:ph type="body" sz="quarter" idx="26" hasCustomPrompt="1"/>
          </p:nvPr>
        </p:nvSpPr>
        <p:spPr>
          <a:xfrm>
            <a:off x="7263538"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6" name="Textplatzhalter 5"/>
          <p:cNvSpPr>
            <a:spLocks noGrp="1"/>
          </p:cNvSpPr>
          <p:nvPr>
            <p:ph type="body" sz="quarter" idx="27" hasCustomPrompt="1"/>
          </p:nvPr>
        </p:nvSpPr>
        <p:spPr>
          <a:xfrm>
            <a:off x="522288" y="475200"/>
            <a:ext cx="9619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2228925300"/>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L color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14" name="Text Placeholder 2"/>
          <p:cNvSpPr>
            <a:spLocks noGrp="1"/>
          </p:cNvSpPr>
          <p:nvPr>
            <p:ph idx="1" hasCustomPrompt="1"/>
          </p:nvPr>
        </p:nvSpPr>
        <p:spPr>
          <a:xfrm>
            <a:off x="522377" y="1713058"/>
            <a:ext cx="2915914" cy="146050"/>
          </a:xfrm>
          <a:prstGeom prst="rect">
            <a:avLst/>
          </a:prstGeom>
        </p:spPr>
        <p:txBody>
          <a:bodyPr vert="horz" wrap="none" lIns="36000" tIns="0" rIns="0" bIns="0" rtlCol="0">
            <a:noAutofit/>
          </a:bodyPr>
          <a:lstStyle>
            <a:lvl1pPr>
              <a:defRPr sz="1200" b="1">
                <a:solidFill>
                  <a:schemeClr val="accent3"/>
                </a:solidFill>
              </a:defRPr>
            </a:lvl1pPr>
          </a:lstStyle>
          <a:p>
            <a:pPr lvl="0"/>
            <a:r>
              <a:rPr lang="de-DE"/>
              <a:t>SUBLINE 1, 12PT., EINZEILIG</a:t>
            </a:r>
            <a:endParaRPr lang="en-US"/>
          </a:p>
        </p:txBody>
      </p:sp>
      <p:sp>
        <p:nvSpPr>
          <p:cNvPr id="17" name="Textplatzhalter 23"/>
          <p:cNvSpPr>
            <a:spLocks noGrp="1"/>
          </p:cNvSpPr>
          <p:nvPr>
            <p:ph type="body" sz="quarter" idx="19" hasCustomPrompt="1"/>
          </p:nvPr>
        </p:nvSpPr>
        <p:spPr>
          <a:xfrm>
            <a:off x="543692"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 30pt.</a:t>
            </a:r>
          </a:p>
        </p:txBody>
      </p:sp>
      <p:sp>
        <p:nvSpPr>
          <p:cNvPr id="18" name="Text Placeholder 2"/>
          <p:cNvSpPr>
            <a:spLocks noGrp="1"/>
          </p:cNvSpPr>
          <p:nvPr>
            <p:ph idx="20" hasCustomPrompt="1"/>
          </p:nvPr>
        </p:nvSpPr>
        <p:spPr>
          <a:xfrm>
            <a:off x="3862203" y="1713058"/>
            <a:ext cx="2915914" cy="146050"/>
          </a:xfrm>
          <a:prstGeom prst="rect">
            <a:avLst/>
          </a:prstGeom>
        </p:spPr>
        <p:txBody>
          <a:bodyPr vert="horz" wrap="none" lIns="36000" tIns="0" rIns="0" bIns="0" rtlCol="0">
            <a:noAutofit/>
          </a:bodyPr>
          <a:lstStyle>
            <a:lvl1pPr>
              <a:defRPr sz="1200" b="1">
                <a:solidFill>
                  <a:schemeClr val="accent3"/>
                </a:solidFill>
              </a:defRPr>
            </a:lvl1pPr>
          </a:lstStyle>
          <a:p>
            <a:pPr lvl="0"/>
            <a:r>
              <a:rPr lang="de-DE"/>
              <a:t>SUBLINE 2, 12PT., EINZEILIG</a:t>
            </a:r>
            <a:endParaRPr lang="en-US"/>
          </a:p>
        </p:txBody>
      </p:sp>
      <p:sp>
        <p:nvSpPr>
          <p:cNvPr id="19" name="Textplatzhalter 23"/>
          <p:cNvSpPr>
            <a:spLocks noGrp="1"/>
          </p:cNvSpPr>
          <p:nvPr>
            <p:ph type="body" sz="quarter" idx="21" hasCustomPrompt="1"/>
          </p:nvPr>
        </p:nvSpPr>
        <p:spPr>
          <a:xfrm>
            <a:off x="3883518"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 30pt.</a:t>
            </a:r>
          </a:p>
        </p:txBody>
      </p:sp>
      <p:sp>
        <p:nvSpPr>
          <p:cNvPr id="20" name="Text Placeholder 2"/>
          <p:cNvSpPr>
            <a:spLocks noGrp="1"/>
          </p:cNvSpPr>
          <p:nvPr>
            <p:ph idx="22" hasCustomPrompt="1"/>
          </p:nvPr>
        </p:nvSpPr>
        <p:spPr>
          <a:xfrm>
            <a:off x="7218686" y="1713058"/>
            <a:ext cx="2915914" cy="146050"/>
          </a:xfrm>
          <a:prstGeom prst="rect">
            <a:avLst/>
          </a:prstGeom>
        </p:spPr>
        <p:txBody>
          <a:bodyPr vert="horz" wrap="none" lIns="36000" tIns="0" rIns="0" bIns="0" rtlCol="0">
            <a:noAutofit/>
          </a:bodyPr>
          <a:lstStyle>
            <a:lvl1pPr>
              <a:defRPr sz="1200" b="1">
                <a:solidFill>
                  <a:schemeClr val="accent3"/>
                </a:solidFill>
              </a:defRPr>
            </a:lvl1pPr>
          </a:lstStyle>
          <a:p>
            <a:pPr lvl="0"/>
            <a:r>
              <a:rPr lang="de-DE"/>
              <a:t>SUBLINE 3, 12PT., EINZEILIG</a:t>
            </a:r>
            <a:endParaRPr lang="en-US"/>
          </a:p>
        </p:txBody>
      </p:sp>
      <p:sp>
        <p:nvSpPr>
          <p:cNvPr id="21" name="Textplatzhalter 23"/>
          <p:cNvSpPr>
            <a:spLocks noGrp="1"/>
          </p:cNvSpPr>
          <p:nvPr>
            <p:ph type="body" sz="quarter" idx="23" hasCustomPrompt="1"/>
          </p:nvPr>
        </p:nvSpPr>
        <p:spPr>
          <a:xfrm>
            <a:off x="7240001"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 30pt.</a:t>
            </a:r>
          </a:p>
        </p:txBody>
      </p:sp>
      <p:sp>
        <p:nvSpPr>
          <p:cNvPr id="15" name="Title Placeholder 1"/>
          <p:cNvSpPr>
            <a:spLocks noGrp="1"/>
          </p:cNvSpPr>
          <p:nvPr>
            <p:ph type="title" hasCustomPrompt="1"/>
          </p:nvPr>
        </p:nvSpPr>
        <p:spPr>
          <a:xfrm>
            <a:off x="543599" y="825299"/>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2" name="Textplatzhalter 10"/>
          <p:cNvSpPr>
            <a:spLocks noGrp="1"/>
          </p:cNvSpPr>
          <p:nvPr>
            <p:ph type="body" sz="quarter" idx="25" hasCustomPrompt="1"/>
          </p:nvPr>
        </p:nvSpPr>
        <p:spPr>
          <a:xfrm>
            <a:off x="3906700"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23" name="Textplatzhalter 10"/>
          <p:cNvSpPr>
            <a:spLocks noGrp="1"/>
          </p:cNvSpPr>
          <p:nvPr>
            <p:ph type="body" sz="quarter" idx="26" hasCustomPrompt="1"/>
          </p:nvPr>
        </p:nvSpPr>
        <p:spPr>
          <a:xfrm>
            <a:off x="7263538" y="2641340"/>
            <a:ext cx="2879999" cy="2160000"/>
          </a:xfrm>
        </p:spPr>
        <p:txBody>
          <a:bodyPr wrap="square" lIns="0" tIns="0" rIns="0" bIns="0">
            <a:noAutofit/>
          </a:bodyPr>
          <a:lstStyle>
            <a:lvl1pPr marL="0" indent="0">
              <a:lnSpc>
                <a:spcPts val="16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endParaRPr lang="de-DE"/>
          </a:p>
        </p:txBody>
      </p:sp>
      <p:sp>
        <p:nvSpPr>
          <p:cNvPr id="6" name="Textplatzhalter 5"/>
          <p:cNvSpPr>
            <a:spLocks noGrp="1"/>
          </p:cNvSpPr>
          <p:nvPr>
            <p:ph type="body" sz="quarter" idx="27" hasCustomPrompt="1"/>
          </p:nvPr>
        </p:nvSpPr>
        <p:spPr>
          <a:xfrm>
            <a:off x="522288" y="475200"/>
            <a:ext cx="9619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1322781844"/>
      </p:ext>
    </p:extLst>
  </p:cSld>
  <p:clrMapOvr>
    <a:masterClrMapping/>
  </p:clrMapOvr>
  <p:extLst>
    <p:ext uri="{DCECCB84-F9BA-43D5-87BE-67443E8EF086}">
      <p15:sldGuideLst xmlns:p15="http://schemas.microsoft.com/office/powerpoint/2012/main">
        <p15:guide id="4" pos="2165">
          <p15:clr>
            <a:srgbClr val="FBAE40"/>
          </p15:clr>
        </p15:guide>
        <p15:guide id="5" pos="4570">
          <p15:clr>
            <a:srgbClr val="FBAE40"/>
          </p15:clr>
        </p15:guide>
        <p15:guide id="6" pos="4275">
          <p15:clr>
            <a:srgbClr val="FBAE40"/>
          </p15:clr>
        </p15:guide>
        <p15:guide id="7" pos="2460">
          <p15:clr>
            <a:srgbClr val="FBAE40"/>
          </p15:clr>
        </p15:guide>
        <p15:guide id="8" pos="63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L Bullets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4" name="Text Placeholder 2"/>
          <p:cNvSpPr>
            <a:spLocks noGrp="1"/>
          </p:cNvSpPr>
          <p:nvPr>
            <p:ph idx="1" hasCustomPrompt="1"/>
          </p:nvPr>
        </p:nvSpPr>
        <p:spPr>
          <a:xfrm>
            <a:off x="522377" y="1713058"/>
            <a:ext cx="2915914" cy="146050"/>
          </a:xfrm>
          <a:prstGeom prst="rect">
            <a:avLst/>
          </a:prstGeom>
        </p:spPr>
        <p:txBody>
          <a:bodyPr vert="horz" wrap="none" lIns="36000" tIns="0" rIns="0" bIns="0" rtlCol="0">
            <a:noAutofit/>
          </a:bodyPr>
          <a:lstStyle>
            <a:lvl1pPr>
              <a:defRPr sz="1200"/>
            </a:lvl1pPr>
          </a:lstStyle>
          <a:p>
            <a:pPr lvl="0"/>
            <a:r>
              <a:rPr lang="de-DE"/>
              <a:t>SUBLINE 1, 12PT., EINZEILIG</a:t>
            </a:r>
            <a:endParaRPr lang="en-US"/>
          </a:p>
        </p:txBody>
      </p:sp>
      <p:sp>
        <p:nvSpPr>
          <p:cNvPr id="17" name="Textplatzhalter 23"/>
          <p:cNvSpPr>
            <a:spLocks noGrp="1"/>
          </p:cNvSpPr>
          <p:nvPr>
            <p:ph type="body" sz="quarter" idx="19" hasCustomPrompt="1"/>
          </p:nvPr>
        </p:nvSpPr>
        <p:spPr>
          <a:xfrm>
            <a:off x="543692"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 30pt.</a:t>
            </a:r>
          </a:p>
        </p:txBody>
      </p:sp>
      <p:sp>
        <p:nvSpPr>
          <p:cNvPr id="18" name="Text Placeholder 2"/>
          <p:cNvSpPr>
            <a:spLocks noGrp="1"/>
          </p:cNvSpPr>
          <p:nvPr>
            <p:ph idx="20" hasCustomPrompt="1"/>
          </p:nvPr>
        </p:nvSpPr>
        <p:spPr>
          <a:xfrm>
            <a:off x="3862203" y="1713058"/>
            <a:ext cx="2915914" cy="146050"/>
          </a:xfrm>
          <a:prstGeom prst="rect">
            <a:avLst/>
          </a:prstGeom>
        </p:spPr>
        <p:txBody>
          <a:bodyPr vert="horz" wrap="none" lIns="36000" tIns="0" rIns="0" bIns="0" rtlCol="0">
            <a:noAutofit/>
          </a:bodyPr>
          <a:lstStyle>
            <a:lvl1pPr>
              <a:defRPr sz="1200"/>
            </a:lvl1pPr>
          </a:lstStyle>
          <a:p>
            <a:pPr lvl="0"/>
            <a:r>
              <a:rPr lang="de-DE"/>
              <a:t>SUBLINE 2, 12PT., EINZEILIG</a:t>
            </a:r>
            <a:endParaRPr lang="en-US"/>
          </a:p>
        </p:txBody>
      </p:sp>
      <p:sp>
        <p:nvSpPr>
          <p:cNvPr id="19" name="Textplatzhalter 23"/>
          <p:cNvSpPr>
            <a:spLocks noGrp="1"/>
          </p:cNvSpPr>
          <p:nvPr>
            <p:ph type="body" sz="quarter" idx="21" hasCustomPrompt="1"/>
          </p:nvPr>
        </p:nvSpPr>
        <p:spPr>
          <a:xfrm>
            <a:off x="3883518"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 30pt.</a:t>
            </a:r>
          </a:p>
        </p:txBody>
      </p:sp>
      <p:sp>
        <p:nvSpPr>
          <p:cNvPr id="20" name="Text Placeholder 2"/>
          <p:cNvSpPr>
            <a:spLocks noGrp="1"/>
          </p:cNvSpPr>
          <p:nvPr>
            <p:ph idx="22" hasCustomPrompt="1"/>
          </p:nvPr>
        </p:nvSpPr>
        <p:spPr>
          <a:xfrm>
            <a:off x="7218686" y="1713058"/>
            <a:ext cx="2915914" cy="146050"/>
          </a:xfrm>
          <a:prstGeom prst="rect">
            <a:avLst/>
          </a:prstGeom>
        </p:spPr>
        <p:txBody>
          <a:bodyPr vert="horz" wrap="none" lIns="36000" tIns="0" rIns="0" bIns="0" rtlCol="0">
            <a:noAutofit/>
          </a:bodyPr>
          <a:lstStyle>
            <a:lvl1pPr>
              <a:defRPr sz="1200"/>
            </a:lvl1pPr>
          </a:lstStyle>
          <a:p>
            <a:pPr lvl="0"/>
            <a:r>
              <a:rPr lang="de-DE"/>
              <a:t>SUBLINE 3, 12PT., EINZEILIG</a:t>
            </a:r>
            <a:endParaRPr lang="en-US"/>
          </a:p>
        </p:txBody>
      </p:sp>
      <p:sp>
        <p:nvSpPr>
          <p:cNvPr id="21" name="Textplatzhalter 23"/>
          <p:cNvSpPr>
            <a:spLocks noGrp="1"/>
          </p:cNvSpPr>
          <p:nvPr>
            <p:ph type="body" sz="quarter" idx="23" hasCustomPrompt="1"/>
          </p:nvPr>
        </p:nvSpPr>
        <p:spPr>
          <a:xfrm>
            <a:off x="7240001" y="1919497"/>
            <a:ext cx="2903045" cy="364731"/>
          </a:xfrm>
        </p:spPr>
        <p:txBody>
          <a:bodyPr lIns="0"/>
          <a:lstStyle>
            <a:lvl1pPr>
              <a:defRPr sz="3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 30pt.</a:t>
            </a:r>
          </a:p>
        </p:txBody>
      </p:sp>
      <p:sp>
        <p:nvSpPr>
          <p:cNvPr id="15" name="Title Placeholder 1"/>
          <p:cNvSpPr>
            <a:spLocks noGrp="1"/>
          </p:cNvSpPr>
          <p:nvPr>
            <p:ph type="title" hasCustomPrompt="1"/>
          </p:nvPr>
        </p:nvSpPr>
        <p:spPr>
          <a:xfrm>
            <a:off x="543599" y="825299"/>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4" name="Textplatzhalter 10"/>
          <p:cNvSpPr>
            <a:spLocks noGrp="1"/>
          </p:cNvSpPr>
          <p:nvPr>
            <p:ph type="body" sz="quarter" idx="14" hasCustomPrompt="1"/>
          </p:nvPr>
        </p:nvSpPr>
        <p:spPr>
          <a:xfrm>
            <a:off x="574676" y="2641341"/>
            <a:ext cx="2872061" cy="2160000"/>
          </a:xfrm>
        </p:spPr>
        <p:txBody>
          <a:bodyPr wrap="square" lIns="0" tIns="0" rIns="0" bIns="0">
            <a:noAutofit/>
          </a:bodyPr>
          <a:lstStyle>
            <a:lvl1pPr marL="171450"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baseline="0">
                <a:solidFill>
                  <a:schemeClr val="tx1"/>
                </a:solidFill>
                <a:latin typeface="+mn-lt"/>
                <a:ea typeface="Source Sans Pro" panose="020B0503030403020204" pitchFamily="34" charset="0"/>
                <a:cs typeface="Arial" panose="020B0604020202020204" pitchFamily="34" charset="0"/>
              </a:defRPr>
            </a:lvl1pPr>
            <a:lvl2pPr marL="503972"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a:solidFill>
                  <a:schemeClr val="tx1"/>
                </a:solidFill>
                <a:latin typeface="+mn-lt"/>
              </a:defRPr>
            </a:lvl2pPr>
            <a:lvl3pPr marL="1007943" indent="0">
              <a:buFontTx/>
              <a:buNone/>
              <a:defRPr sz="800">
                <a:solidFill>
                  <a:schemeClr val="tx1"/>
                </a:solidFill>
                <a:latin typeface="+mn-lt"/>
              </a:defRPr>
            </a:lvl3pPr>
            <a:lvl4pPr marL="1511915" indent="0">
              <a:buFontTx/>
              <a:buNone/>
              <a:defRPr sz="800">
                <a:solidFill>
                  <a:schemeClr val="tx1"/>
                </a:solidFill>
                <a:latin typeface="+mn-lt"/>
              </a:defRPr>
            </a:lvl4pPr>
            <a:lvl5pPr marL="2015886" indent="0">
              <a:buFontTx/>
              <a:buNone/>
              <a:defRPr sz="800">
                <a:solidFill>
                  <a:schemeClr val="tx1"/>
                </a:solidFill>
                <a:latin typeface="+mn-lt"/>
              </a:defRPr>
            </a:lvl5pPr>
          </a:lstStyle>
          <a:p>
            <a:pPr lvl="0"/>
            <a:r>
              <a:rPr lang="de-DE"/>
              <a:t>Bulletpoints 1. Ebene</a:t>
            </a:r>
          </a:p>
          <a:p>
            <a:pPr marL="360000"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2. Ebene</a:t>
            </a:r>
          </a:p>
          <a:p>
            <a:pPr marL="503972"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3. Ebene</a:t>
            </a:r>
          </a:p>
        </p:txBody>
      </p:sp>
      <p:sp>
        <p:nvSpPr>
          <p:cNvPr id="25" name="Textplatzhalter 10"/>
          <p:cNvSpPr>
            <a:spLocks noGrp="1"/>
          </p:cNvSpPr>
          <p:nvPr>
            <p:ph type="body" sz="quarter" idx="27" hasCustomPrompt="1"/>
          </p:nvPr>
        </p:nvSpPr>
        <p:spPr>
          <a:xfrm>
            <a:off x="3906056" y="2641341"/>
            <a:ext cx="2872061" cy="2160000"/>
          </a:xfrm>
        </p:spPr>
        <p:txBody>
          <a:bodyPr wrap="square" lIns="0" tIns="0" rIns="0" bIns="0">
            <a:noAutofit/>
          </a:bodyPr>
          <a:lstStyle>
            <a:lvl1pPr marL="171450"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baseline="0">
                <a:solidFill>
                  <a:schemeClr val="tx1"/>
                </a:solidFill>
                <a:latin typeface="+mn-lt"/>
                <a:ea typeface="Source Sans Pro" panose="020B0503030403020204" pitchFamily="34" charset="0"/>
                <a:cs typeface="Arial" panose="020B0604020202020204" pitchFamily="34" charset="0"/>
              </a:defRPr>
            </a:lvl1pPr>
            <a:lvl2pPr marL="503972"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a:solidFill>
                  <a:schemeClr val="tx1"/>
                </a:solidFill>
                <a:latin typeface="+mn-lt"/>
              </a:defRPr>
            </a:lvl2pPr>
            <a:lvl3pPr marL="1007943" indent="0">
              <a:buFontTx/>
              <a:buNone/>
              <a:defRPr sz="800">
                <a:solidFill>
                  <a:schemeClr val="tx1"/>
                </a:solidFill>
                <a:latin typeface="+mn-lt"/>
              </a:defRPr>
            </a:lvl3pPr>
            <a:lvl4pPr marL="1511915" indent="0">
              <a:buFontTx/>
              <a:buNone/>
              <a:defRPr sz="800">
                <a:solidFill>
                  <a:schemeClr val="tx1"/>
                </a:solidFill>
                <a:latin typeface="+mn-lt"/>
              </a:defRPr>
            </a:lvl4pPr>
            <a:lvl5pPr marL="2015886" indent="0">
              <a:buFontTx/>
              <a:buNone/>
              <a:defRPr sz="800">
                <a:solidFill>
                  <a:schemeClr val="tx1"/>
                </a:solidFill>
                <a:latin typeface="+mn-lt"/>
              </a:defRPr>
            </a:lvl5pPr>
          </a:lstStyle>
          <a:p>
            <a:pPr lvl="0"/>
            <a:r>
              <a:rPr lang="de-DE"/>
              <a:t>Bulletpoints 1. Ebene</a:t>
            </a:r>
          </a:p>
          <a:p>
            <a:pPr marL="360000"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2. Ebene</a:t>
            </a:r>
          </a:p>
          <a:p>
            <a:pPr marL="503972"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3. Ebene</a:t>
            </a:r>
          </a:p>
        </p:txBody>
      </p:sp>
      <p:sp>
        <p:nvSpPr>
          <p:cNvPr id="26" name="Textplatzhalter 10"/>
          <p:cNvSpPr>
            <a:spLocks noGrp="1"/>
          </p:cNvSpPr>
          <p:nvPr>
            <p:ph type="body" sz="quarter" idx="28" hasCustomPrompt="1"/>
          </p:nvPr>
        </p:nvSpPr>
        <p:spPr>
          <a:xfrm>
            <a:off x="7270724" y="2641341"/>
            <a:ext cx="2872061" cy="2160000"/>
          </a:xfrm>
        </p:spPr>
        <p:txBody>
          <a:bodyPr wrap="square" lIns="0" tIns="0" rIns="0" bIns="0">
            <a:noAutofit/>
          </a:bodyPr>
          <a:lstStyle>
            <a:lvl1pPr marL="171450"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baseline="0">
                <a:solidFill>
                  <a:schemeClr val="tx1"/>
                </a:solidFill>
                <a:latin typeface="+mn-lt"/>
                <a:ea typeface="Source Sans Pro" panose="020B0503030403020204" pitchFamily="34" charset="0"/>
                <a:cs typeface="Arial" panose="020B0604020202020204" pitchFamily="34" charset="0"/>
              </a:defRPr>
            </a:lvl1pPr>
            <a:lvl2pPr marL="503972" marR="0"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sz="1200">
                <a:solidFill>
                  <a:schemeClr val="tx1"/>
                </a:solidFill>
                <a:latin typeface="+mn-lt"/>
              </a:defRPr>
            </a:lvl2pPr>
            <a:lvl3pPr marL="1007943" indent="0">
              <a:buFontTx/>
              <a:buNone/>
              <a:defRPr sz="800">
                <a:solidFill>
                  <a:schemeClr val="tx1"/>
                </a:solidFill>
                <a:latin typeface="+mn-lt"/>
              </a:defRPr>
            </a:lvl3pPr>
            <a:lvl4pPr marL="1511915" indent="0">
              <a:buFontTx/>
              <a:buNone/>
              <a:defRPr sz="800">
                <a:solidFill>
                  <a:schemeClr val="tx1"/>
                </a:solidFill>
                <a:latin typeface="+mn-lt"/>
              </a:defRPr>
            </a:lvl4pPr>
            <a:lvl5pPr marL="2015886" indent="0">
              <a:buFontTx/>
              <a:buNone/>
              <a:defRPr sz="800">
                <a:solidFill>
                  <a:schemeClr val="tx1"/>
                </a:solidFill>
                <a:latin typeface="+mn-lt"/>
              </a:defRPr>
            </a:lvl5pPr>
          </a:lstStyle>
          <a:p>
            <a:pPr lvl="0"/>
            <a:r>
              <a:rPr lang="de-DE"/>
              <a:t>Bulletpoints 1. Ebene</a:t>
            </a:r>
          </a:p>
          <a:p>
            <a:pPr marL="360000"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2. Ebene</a:t>
            </a:r>
          </a:p>
          <a:p>
            <a:pPr marL="503972" marR="0" lvl="1" indent="-171450" algn="l" defTabSz="1007943" rtl="0" eaLnBrk="1" fontAlgn="auto" latinLnBrk="0" hangingPunct="1">
              <a:lnSpc>
                <a:spcPts val="1600"/>
              </a:lnSpc>
              <a:spcBef>
                <a:spcPts val="1102"/>
              </a:spcBef>
              <a:spcAft>
                <a:spcPts val="0"/>
              </a:spcAft>
              <a:buClrTx/>
              <a:buSzTx/>
              <a:buFont typeface="Wingdings" panose="05000000000000000000" pitchFamily="2" charset="2"/>
              <a:buChar char="§"/>
              <a:tabLst/>
              <a:defRPr/>
            </a:pPr>
            <a:r>
              <a:rPr lang="de-DE"/>
              <a:t>Bulletpoints 3. Ebene</a:t>
            </a:r>
          </a:p>
        </p:txBody>
      </p:sp>
      <p:sp>
        <p:nvSpPr>
          <p:cNvPr id="3" name="Textplatzhalter 2"/>
          <p:cNvSpPr>
            <a:spLocks noGrp="1"/>
          </p:cNvSpPr>
          <p:nvPr>
            <p:ph type="body" sz="quarter" idx="29" hasCustomPrompt="1"/>
          </p:nvPr>
        </p:nvSpPr>
        <p:spPr>
          <a:xfrm>
            <a:off x="522000" y="475200"/>
            <a:ext cx="9619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134163842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 HL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3" name="Bildplatzhalter 2"/>
          <p:cNvSpPr>
            <a:spLocks noGrp="1"/>
          </p:cNvSpPr>
          <p:nvPr>
            <p:ph type="pic" sz="quarter" idx="14" hasCustomPrompt="1"/>
          </p:nvPr>
        </p:nvSpPr>
        <p:spPr>
          <a:xfrm>
            <a:off x="566737"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9" name="Bildplatzhalter 2"/>
          <p:cNvSpPr>
            <a:spLocks noGrp="1"/>
          </p:cNvSpPr>
          <p:nvPr>
            <p:ph type="pic" sz="quarter" idx="15" hasCustomPrompt="1"/>
          </p:nvPr>
        </p:nvSpPr>
        <p:spPr>
          <a:xfrm>
            <a:off x="3910668"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6" hasCustomPrompt="1"/>
          </p:nvPr>
        </p:nvSpPr>
        <p:spPr>
          <a:xfrm>
            <a:off x="7254600"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7" name="Textplatzhalter 23"/>
          <p:cNvSpPr>
            <a:spLocks noGrp="1"/>
          </p:cNvSpPr>
          <p:nvPr>
            <p:ph type="body" sz="quarter" idx="19" hasCustomPrompt="1"/>
          </p:nvPr>
        </p:nvSpPr>
        <p:spPr>
          <a:xfrm>
            <a:off x="543692" y="4386781"/>
            <a:ext cx="2903045" cy="312528"/>
          </a:xfrm>
        </p:spPr>
        <p:txBody>
          <a:bodyPr lIns="0"/>
          <a:lstStyle>
            <a:lvl1pPr>
              <a:defRPr sz="16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a:t>
            </a:r>
          </a:p>
        </p:txBody>
      </p:sp>
      <p:sp>
        <p:nvSpPr>
          <p:cNvPr id="19" name="Textplatzhalter 23"/>
          <p:cNvSpPr>
            <a:spLocks noGrp="1"/>
          </p:cNvSpPr>
          <p:nvPr>
            <p:ph type="body" sz="quarter" idx="21" hasCustomPrompt="1"/>
          </p:nvPr>
        </p:nvSpPr>
        <p:spPr>
          <a:xfrm>
            <a:off x="3883518" y="4386781"/>
            <a:ext cx="2903045" cy="312528"/>
          </a:xfrm>
        </p:spPr>
        <p:txBody>
          <a:bodyPr lIns="0"/>
          <a:lstStyle>
            <a:lvl1pPr>
              <a:defRPr sz="16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a:t>
            </a:r>
          </a:p>
        </p:txBody>
      </p:sp>
      <p:sp>
        <p:nvSpPr>
          <p:cNvPr id="21" name="Textplatzhalter 23"/>
          <p:cNvSpPr>
            <a:spLocks noGrp="1"/>
          </p:cNvSpPr>
          <p:nvPr>
            <p:ph type="body" sz="quarter" idx="23" hasCustomPrompt="1"/>
          </p:nvPr>
        </p:nvSpPr>
        <p:spPr>
          <a:xfrm>
            <a:off x="7240001" y="4386781"/>
            <a:ext cx="2903045" cy="312528"/>
          </a:xfrm>
        </p:spPr>
        <p:txBody>
          <a:bodyPr lIns="0"/>
          <a:lstStyle>
            <a:lvl1pPr>
              <a:defRPr sz="16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5" name="Textplatzhalter 10"/>
          <p:cNvSpPr>
            <a:spLocks noGrp="1"/>
          </p:cNvSpPr>
          <p:nvPr>
            <p:ph type="body" sz="quarter" idx="13" hasCustomPrompt="1"/>
          </p:nvPr>
        </p:nvSpPr>
        <p:spPr>
          <a:xfrm>
            <a:off x="566737" y="4773320"/>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br>
              <a:rPr lang="de-DE"/>
            </a:br>
            <a:endParaRPr lang="de-DE"/>
          </a:p>
        </p:txBody>
      </p:sp>
      <p:sp>
        <p:nvSpPr>
          <p:cNvPr id="26" name="Textplatzhalter 10"/>
          <p:cNvSpPr>
            <a:spLocks noGrp="1"/>
          </p:cNvSpPr>
          <p:nvPr>
            <p:ph type="body" sz="quarter" idx="25" hasCustomPrompt="1"/>
          </p:nvPr>
        </p:nvSpPr>
        <p:spPr>
          <a:xfrm>
            <a:off x="3906700" y="4773320"/>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7263538" y="4773320"/>
            <a:ext cx="2879999" cy="800861"/>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spTree>
    <p:extLst>
      <p:ext uri="{BB962C8B-B14F-4D97-AF65-F5344CB8AC3E}">
        <p14:creationId xmlns:p14="http://schemas.microsoft.com/office/powerpoint/2010/main" val="2466716248"/>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3" name="Bildplatzhalter 2"/>
          <p:cNvSpPr>
            <a:spLocks noGrp="1"/>
          </p:cNvSpPr>
          <p:nvPr>
            <p:ph type="pic" sz="quarter" idx="14" hasCustomPrompt="1"/>
          </p:nvPr>
        </p:nvSpPr>
        <p:spPr>
          <a:xfrm>
            <a:off x="566737"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9" name="Bildplatzhalter 2"/>
          <p:cNvSpPr>
            <a:spLocks noGrp="1"/>
          </p:cNvSpPr>
          <p:nvPr>
            <p:ph type="pic" sz="quarter" idx="15" hasCustomPrompt="1"/>
          </p:nvPr>
        </p:nvSpPr>
        <p:spPr>
          <a:xfrm>
            <a:off x="3910668"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6" hasCustomPrompt="1"/>
          </p:nvPr>
        </p:nvSpPr>
        <p:spPr>
          <a:xfrm>
            <a:off x="7254600" y="1973731"/>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spTree>
    <p:extLst>
      <p:ext uri="{BB962C8B-B14F-4D97-AF65-F5344CB8AC3E}">
        <p14:creationId xmlns:p14="http://schemas.microsoft.com/office/powerpoint/2010/main" val="1284885554"/>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3" name="Bildplatzhalter 2"/>
          <p:cNvSpPr>
            <a:spLocks noGrp="1"/>
          </p:cNvSpPr>
          <p:nvPr>
            <p:ph type="pic" sz="quarter" idx="14" hasCustomPrompt="1"/>
          </p:nvPr>
        </p:nvSpPr>
        <p:spPr>
          <a:xfrm>
            <a:off x="566737" y="1931199"/>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9" name="Bildplatzhalter 2"/>
          <p:cNvSpPr>
            <a:spLocks noGrp="1"/>
          </p:cNvSpPr>
          <p:nvPr>
            <p:ph type="pic" sz="quarter" idx="15" hasCustomPrompt="1"/>
          </p:nvPr>
        </p:nvSpPr>
        <p:spPr>
          <a:xfrm>
            <a:off x="3910668" y="1931199"/>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6" hasCustomPrompt="1"/>
          </p:nvPr>
        </p:nvSpPr>
        <p:spPr>
          <a:xfrm>
            <a:off x="7254600" y="1931199"/>
            <a:ext cx="2880000" cy="2339038"/>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7" name="Textplatzhalter 23"/>
          <p:cNvSpPr>
            <a:spLocks noGrp="1"/>
          </p:cNvSpPr>
          <p:nvPr>
            <p:ph type="body" sz="quarter" idx="19" hasCustomPrompt="1"/>
          </p:nvPr>
        </p:nvSpPr>
        <p:spPr>
          <a:xfrm>
            <a:off x="543692" y="4386781"/>
            <a:ext cx="2903045" cy="312528"/>
          </a:xfrm>
          <a:noFill/>
        </p:spPr>
        <p:txBody>
          <a:bodyPr lIns="0"/>
          <a:lstStyle>
            <a:lvl1pPr>
              <a:defRPr sz="1600" b="1" baseline="0">
                <a:solidFill>
                  <a:schemeClr val="bg1"/>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1, 30PT.</a:t>
            </a:r>
          </a:p>
        </p:txBody>
      </p:sp>
      <p:sp>
        <p:nvSpPr>
          <p:cNvPr id="19" name="Textplatzhalter 23"/>
          <p:cNvSpPr>
            <a:spLocks noGrp="1"/>
          </p:cNvSpPr>
          <p:nvPr>
            <p:ph type="body" sz="quarter" idx="21" hasCustomPrompt="1"/>
          </p:nvPr>
        </p:nvSpPr>
        <p:spPr>
          <a:xfrm>
            <a:off x="3883518" y="4386781"/>
            <a:ext cx="2903045" cy="312528"/>
          </a:xfrm>
          <a:noFill/>
        </p:spPr>
        <p:txBody>
          <a:bodyPr lIns="0"/>
          <a:lstStyle>
            <a:lvl1pPr>
              <a:defRPr sz="1600" b="1" baseline="0">
                <a:solidFill>
                  <a:schemeClr val="bg1"/>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2, 30PT.</a:t>
            </a:r>
          </a:p>
        </p:txBody>
      </p:sp>
      <p:sp>
        <p:nvSpPr>
          <p:cNvPr id="21" name="Textplatzhalter 23"/>
          <p:cNvSpPr>
            <a:spLocks noGrp="1"/>
          </p:cNvSpPr>
          <p:nvPr>
            <p:ph type="body" sz="quarter" idx="23" hasCustomPrompt="1"/>
          </p:nvPr>
        </p:nvSpPr>
        <p:spPr>
          <a:xfrm>
            <a:off x="7240001" y="4386781"/>
            <a:ext cx="2903045" cy="312528"/>
          </a:xfrm>
          <a:noFill/>
        </p:spPr>
        <p:txBody>
          <a:bodyPr lIns="0"/>
          <a:lstStyle>
            <a:lvl1pPr>
              <a:defRPr sz="1600" b="1" baseline="0">
                <a:solidFill>
                  <a:schemeClr val="bg1"/>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LINE 3, 30PT.</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5" name="Textplatzhalter 10"/>
          <p:cNvSpPr>
            <a:spLocks noGrp="1"/>
          </p:cNvSpPr>
          <p:nvPr>
            <p:ph type="body" sz="quarter" idx="13" hasCustomPrompt="1"/>
          </p:nvPr>
        </p:nvSpPr>
        <p:spPr>
          <a:xfrm>
            <a:off x="566737" y="4773320"/>
            <a:ext cx="2879999" cy="800861"/>
          </a:xfrm>
          <a:noFill/>
        </p:spPr>
        <p:txBody>
          <a:bodyPr wrap="square" lIns="0" tIns="0" rIns="0" bIns="0">
            <a:noAutofit/>
          </a:bodyPr>
          <a:lstStyle>
            <a:lvl1pPr marL="0" indent="0">
              <a:lnSpc>
                <a:spcPts val="1400"/>
              </a:lnSpc>
              <a:buFontTx/>
              <a:buNone/>
              <a:defRPr sz="10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br>
              <a:rPr lang="de-DE"/>
            </a:br>
            <a:endParaRPr lang="de-DE"/>
          </a:p>
        </p:txBody>
      </p:sp>
      <p:sp>
        <p:nvSpPr>
          <p:cNvPr id="26" name="Textplatzhalter 10"/>
          <p:cNvSpPr>
            <a:spLocks noGrp="1"/>
          </p:cNvSpPr>
          <p:nvPr>
            <p:ph type="body" sz="quarter" idx="25" hasCustomPrompt="1"/>
          </p:nvPr>
        </p:nvSpPr>
        <p:spPr>
          <a:xfrm>
            <a:off x="3906700" y="4773320"/>
            <a:ext cx="2879999" cy="800861"/>
          </a:xfrm>
          <a:noFill/>
        </p:spPr>
        <p:txBody>
          <a:bodyPr wrap="square" lIns="0" tIns="0" rIns="0" bIns="0">
            <a:noAutofit/>
          </a:bodyPr>
          <a:lstStyle>
            <a:lvl1pPr marL="0" indent="0">
              <a:lnSpc>
                <a:spcPts val="1400"/>
              </a:lnSpc>
              <a:buFontTx/>
              <a:buNone/>
              <a:defRPr sz="10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7263538" y="4773320"/>
            <a:ext cx="2879999" cy="800861"/>
          </a:xfrm>
          <a:noFill/>
        </p:spPr>
        <p:txBody>
          <a:bodyPr wrap="square" lIns="0" tIns="0" rIns="0" bIns="0">
            <a:noAutofit/>
          </a:bodyPr>
          <a:lstStyle>
            <a:lvl1pPr marL="0" indent="0">
              <a:lnSpc>
                <a:spcPts val="1400"/>
              </a:lnSpc>
              <a:buFontTx/>
              <a:buNone/>
              <a:defRPr sz="10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spTree>
    <p:extLst>
      <p:ext uri="{BB962C8B-B14F-4D97-AF65-F5344CB8AC3E}">
        <p14:creationId xmlns:p14="http://schemas.microsoft.com/office/powerpoint/2010/main" val="3605636784"/>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Overview">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7" name="Textplatzhalter 23"/>
          <p:cNvSpPr>
            <a:spLocks noGrp="1"/>
          </p:cNvSpPr>
          <p:nvPr>
            <p:ph type="body" sz="quarter" idx="19" hasCustomPrompt="1"/>
          </p:nvPr>
        </p:nvSpPr>
        <p:spPr>
          <a:xfrm>
            <a:off x="3671887" y="1511299"/>
            <a:ext cx="3349625" cy="413035"/>
          </a:xfrm>
          <a:noFill/>
        </p:spPr>
        <p:txBody>
          <a:bodyPr lIns="0"/>
          <a:lstStyle>
            <a:lvl1pPr algn="ctr">
              <a:defRPr sz="2000" b="1" baseline="0">
                <a:solidFill>
                  <a:schemeClr val="accent4"/>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TEAM SETUP</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sp>
        <p:nvSpPr>
          <p:cNvPr id="7" name="Bildplatzhalter 6"/>
          <p:cNvSpPr>
            <a:spLocks noGrp="1"/>
          </p:cNvSpPr>
          <p:nvPr>
            <p:ph type="pic" sz="quarter" idx="28" hasCustomPrompt="1"/>
          </p:nvPr>
        </p:nvSpPr>
        <p:spPr>
          <a:xfrm>
            <a:off x="3989159" y="2535831"/>
            <a:ext cx="2738455" cy="2710961"/>
          </a:xfrm>
        </p:spPr>
        <p:txBody>
          <a:bodyPr anchor="ctr" anchorCtr="0"/>
          <a:lstStyle>
            <a:lvl1pPr algn="ctr">
              <a:defRPr>
                <a:solidFill>
                  <a:srgbClr val="003882"/>
                </a:solidFill>
              </a:defRPr>
            </a:lvl1pPr>
          </a:lstStyle>
          <a:p>
            <a:r>
              <a:rPr lang="de-DE"/>
              <a:t>BILD</a:t>
            </a:r>
          </a:p>
        </p:txBody>
      </p:sp>
      <p:sp>
        <p:nvSpPr>
          <p:cNvPr id="38" name="Bildplatzhalter 6"/>
          <p:cNvSpPr>
            <a:spLocks noGrp="1"/>
          </p:cNvSpPr>
          <p:nvPr>
            <p:ph type="pic" sz="quarter" idx="29" hasCustomPrompt="1"/>
          </p:nvPr>
        </p:nvSpPr>
        <p:spPr>
          <a:xfrm>
            <a:off x="1883726" y="2833719"/>
            <a:ext cx="2078853" cy="2115184"/>
          </a:xfrm>
        </p:spPr>
        <p:txBody>
          <a:bodyPr anchor="ctr" anchorCtr="0"/>
          <a:lstStyle>
            <a:lvl1pPr algn="ctr">
              <a:defRPr>
                <a:solidFill>
                  <a:srgbClr val="003882"/>
                </a:solidFill>
              </a:defRPr>
            </a:lvl1pPr>
          </a:lstStyle>
          <a:p>
            <a:r>
              <a:rPr lang="de-DE"/>
              <a:t>BILD</a:t>
            </a:r>
          </a:p>
        </p:txBody>
      </p:sp>
      <p:sp>
        <p:nvSpPr>
          <p:cNvPr id="39" name="Bildplatzhalter 6"/>
          <p:cNvSpPr>
            <a:spLocks noGrp="1"/>
          </p:cNvSpPr>
          <p:nvPr>
            <p:ph type="pic" sz="quarter" idx="30" hasCustomPrompt="1"/>
          </p:nvPr>
        </p:nvSpPr>
        <p:spPr>
          <a:xfrm>
            <a:off x="6727272" y="2833719"/>
            <a:ext cx="2104541" cy="2115184"/>
          </a:xfrm>
        </p:spPr>
        <p:txBody>
          <a:bodyPr anchor="ctr" anchorCtr="0"/>
          <a:lstStyle>
            <a:lvl1pPr algn="ctr">
              <a:defRPr>
                <a:solidFill>
                  <a:srgbClr val="003882"/>
                </a:solidFill>
              </a:defRPr>
            </a:lvl1pPr>
          </a:lstStyle>
          <a:p>
            <a:r>
              <a:rPr lang="de-DE"/>
              <a:t>BILD</a:t>
            </a:r>
          </a:p>
        </p:txBody>
      </p:sp>
      <p:sp>
        <p:nvSpPr>
          <p:cNvPr id="40" name="Bildplatzhalter 6"/>
          <p:cNvSpPr>
            <a:spLocks noGrp="1"/>
          </p:cNvSpPr>
          <p:nvPr>
            <p:ph type="pic" sz="quarter" idx="31" hasCustomPrompt="1"/>
          </p:nvPr>
        </p:nvSpPr>
        <p:spPr>
          <a:xfrm>
            <a:off x="8831813" y="3140891"/>
            <a:ext cx="1480307" cy="1500841"/>
          </a:xfrm>
        </p:spPr>
        <p:txBody>
          <a:bodyPr anchor="ctr" anchorCtr="0"/>
          <a:lstStyle>
            <a:lvl1pPr algn="ctr">
              <a:defRPr>
                <a:solidFill>
                  <a:srgbClr val="003882"/>
                </a:solidFill>
              </a:defRPr>
            </a:lvl1pPr>
          </a:lstStyle>
          <a:p>
            <a:r>
              <a:rPr lang="de-DE"/>
              <a:t>BILD</a:t>
            </a:r>
          </a:p>
        </p:txBody>
      </p:sp>
      <p:sp>
        <p:nvSpPr>
          <p:cNvPr id="41" name="Bildplatzhalter 6"/>
          <p:cNvSpPr>
            <a:spLocks noGrp="1"/>
          </p:cNvSpPr>
          <p:nvPr>
            <p:ph type="pic" sz="quarter" idx="32" hasCustomPrompt="1"/>
          </p:nvPr>
        </p:nvSpPr>
        <p:spPr>
          <a:xfrm>
            <a:off x="375767" y="3140891"/>
            <a:ext cx="1480307" cy="1500841"/>
          </a:xfrm>
        </p:spPr>
        <p:txBody>
          <a:bodyPr anchor="ctr" anchorCtr="0"/>
          <a:lstStyle>
            <a:lvl1pPr algn="ctr">
              <a:defRPr>
                <a:solidFill>
                  <a:srgbClr val="003882"/>
                </a:solidFill>
              </a:defRPr>
            </a:lvl1pPr>
          </a:lstStyle>
          <a:p>
            <a:r>
              <a:rPr lang="de-DE"/>
              <a:t>BILD</a:t>
            </a:r>
          </a:p>
        </p:txBody>
      </p:sp>
    </p:spTree>
    <p:extLst>
      <p:ext uri="{BB962C8B-B14F-4D97-AF65-F5344CB8AC3E}">
        <p14:creationId xmlns:p14="http://schemas.microsoft.com/office/powerpoint/2010/main" val="1194397195"/>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Combination">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7" name="Textplatzhalter 23"/>
          <p:cNvSpPr>
            <a:spLocks noGrp="1"/>
          </p:cNvSpPr>
          <p:nvPr>
            <p:ph type="body" sz="quarter" idx="19" hasCustomPrompt="1"/>
          </p:nvPr>
        </p:nvSpPr>
        <p:spPr>
          <a:xfrm>
            <a:off x="543692" y="4386781"/>
            <a:ext cx="2145739" cy="312528"/>
          </a:xfrm>
        </p:spPr>
        <p:txBody>
          <a:bodyPr lIns="0"/>
          <a:lstStyle>
            <a:lvl1pPr algn="ctr">
              <a:defRPr sz="1600" b="1" baseline="0">
                <a:solidFill>
                  <a:schemeClr val="accent4"/>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NAME</a:t>
            </a:r>
          </a:p>
        </p:txBody>
      </p:sp>
      <p:sp>
        <p:nvSpPr>
          <p:cNvPr id="19" name="Textplatzhalter 23"/>
          <p:cNvSpPr>
            <a:spLocks noGrp="1"/>
          </p:cNvSpPr>
          <p:nvPr>
            <p:ph type="body" sz="quarter" idx="21" hasCustomPrompt="1"/>
          </p:nvPr>
        </p:nvSpPr>
        <p:spPr>
          <a:xfrm>
            <a:off x="3042563" y="4386781"/>
            <a:ext cx="2112771" cy="312528"/>
          </a:xfrm>
        </p:spPr>
        <p:txBody>
          <a:bodyPr lIns="0"/>
          <a:lstStyle>
            <a:lvl1pPr algn="ctr">
              <a:defRPr sz="1600" b="1" baseline="0">
                <a:solidFill>
                  <a:schemeClr val="accent4"/>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NAME</a:t>
            </a:r>
          </a:p>
        </p:txBody>
      </p:sp>
      <p:sp>
        <p:nvSpPr>
          <p:cNvPr id="21" name="Textplatzhalter 23"/>
          <p:cNvSpPr>
            <a:spLocks noGrp="1"/>
          </p:cNvSpPr>
          <p:nvPr>
            <p:ph type="body" sz="quarter" idx="23" hasCustomPrompt="1"/>
          </p:nvPr>
        </p:nvSpPr>
        <p:spPr>
          <a:xfrm>
            <a:off x="5508466" y="4386781"/>
            <a:ext cx="2136557" cy="312528"/>
          </a:xfrm>
        </p:spPr>
        <p:txBody>
          <a:bodyPr lIns="0"/>
          <a:lstStyle>
            <a:lvl1pPr algn="ctr">
              <a:defRPr sz="1600" b="1" baseline="0">
                <a:solidFill>
                  <a:schemeClr val="accent4"/>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NAME</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5" name="Textplatzhalter 10"/>
          <p:cNvSpPr>
            <a:spLocks noGrp="1"/>
          </p:cNvSpPr>
          <p:nvPr>
            <p:ph type="body" sz="quarter" idx="13" hasCustomPrompt="1"/>
          </p:nvPr>
        </p:nvSpPr>
        <p:spPr>
          <a:xfrm>
            <a:off x="566737" y="4773320"/>
            <a:ext cx="2128705" cy="800861"/>
          </a:xfrm>
        </p:spPr>
        <p:txBody>
          <a:bodyPr wrap="square" lIns="0" tIns="0" rIns="0" bIns="0">
            <a:noAutofit/>
          </a:bodyPr>
          <a:lstStyle>
            <a:lvl1pPr marL="0" indent="0" algn="ctr">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br>
              <a:rPr lang="de-DE"/>
            </a:br>
            <a:endParaRPr lang="de-DE"/>
          </a:p>
        </p:txBody>
      </p:sp>
      <p:sp>
        <p:nvSpPr>
          <p:cNvPr id="26" name="Textplatzhalter 10"/>
          <p:cNvSpPr>
            <a:spLocks noGrp="1"/>
          </p:cNvSpPr>
          <p:nvPr>
            <p:ph type="body" sz="quarter" idx="25" hasCustomPrompt="1"/>
          </p:nvPr>
        </p:nvSpPr>
        <p:spPr>
          <a:xfrm>
            <a:off x="3065745" y="4773320"/>
            <a:ext cx="2095999" cy="800861"/>
          </a:xfrm>
        </p:spPr>
        <p:txBody>
          <a:bodyPr wrap="square" lIns="0" tIns="0" rIns="0" bIns="0">
            <a:noAutofit/>
          </a:bodyPr>
          <a:lstStyle>
            <a:lvl1pPr marL="0" indent="0" algn="ctr">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5532004" y="4773320"/>
            <a:ext cx="2119596" cy="800861"/>
          </a:xfrm>
        </p:spPr>
        <p:txBody>
          <a:bodyPr wrap="square" lIns="0" tIns="0" rIns="0" bIns="0">
            <a:noAutofit/>
          </a:bodyPr>
          <a:lstStyle>
            <a:lvl1pPr marL="0" indent="0" algn="ctr">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sp>
        <p:nvSpPr>
          <p:cNvPr id="3" name="Bildplatzhalter 2" hidden="1"/>
          <p:cNvSpPr>
            <a:spLocks noGrp="1"/>
          </p:cNvSpPr>
          <p:nvPr>
            <p:ph type="pic" sz="quarter" idx="14" hasCustomPrompt="1"/>
          </p:nvPr>
        </p:nvSpPr>
        <p:spPr>
          <a:xfrm>
            <a:off x="576261" y="1756834"/>
            <a:ext cx="2119181" cy="2171214"/>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0" name="Bildplatzhalter 2" hidden="1"/>
          <p:cNvSpPr>
            <a:spLocks noGrp="1"/>
          </p:cNvSpPr>
          <p:nvPr>
            <p:ph type="pic" sz="quarter" idx="28" hasCustomPrompt="1"/>
          </p:nvPr>
        </p:nvSpPr>
        <p:spPr>
          <a:xfrm>
            <a:off x="3042563" y="1756834"/>
            <a:ext cx="2119181" cy="2171214"/>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3" name="Bildplatzhalter 2" hidden="1"/>
          <p:cNvSpPr>
            <a:spLocks noGrp="1"/>
          </p:cNvSpPr>
          <p:nvPr>
            <p:ph type="pic" sz="quarter" idx="29" hasCustomPrompt="1"/>
          </p:nvPr>
        </p:nvSpPr>
        <p:spPr>
          <a:xfrm>
            <a:off x="5532418" y="1756834"/>
            <a:ext cx="2119181" cy="2171214"/>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4" name="Bildplatzhalter 2" hidden="1"/>
          <p:cNvSpPr>
            <a:spLocks noGrp="1"/>
          </p:cNvSpPr>
          <p:nvPr>
            <p:ph type="pic" sz="quarter" idx="30" hasCustomPrompt="1"/>
          </p:nvPr>
        </p:nvSpPr>
        <p:spPr>
          <a:xfrm>
            <a:off x="8024017" y="1756834"/>
            <a:ext cx="2119181" cy="2171214"/>
          </a:xfrm>
          <a:ln w="0">
            <a:noFill/>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8" name="Textplatzhalter 23"/>
          <p:cNvSpPr>
            <a:spLocks noGrp="1"/>
          </p:cNvSpPr>
          <p:nvPr>
            <p:ph type="body" sz="quarter" idx="31" hasCustomPrompt="1"/>
          </p:nvPr>
        </p:nvSpPr>
        <p:spPr>
          <a:xfrm>
            <a:off x="8006919" y="4386781"/>
            <a:ext cx="2136557" cy="312528"/>
          </a:xfrm>
        </p:spPr>
        <p:txBody>
          <a:bodyPr lIns="0"/>
          <a:lstStyle>
            <a:lvl1pPr algn="ctr">
              <a:defRPr sz="1600" b="1" baseline="0">
                <a:solidFill>
                  <a:schemeClr val="accent4"/>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NAME</a:t>
            </a:r>
          </a:p>
        </p:txBody>
      </p:sp>
      <p:sp>
        <p:nvSpPr>
          <p:cNvPr id="29" name="Textplatzhalter 10"/>
          <p:cNvSpPr>
            <a:spLocks noGrp="1"/>
          </p:cNvSpPr>
          <p:nvPr>
            <p:ph type="body" sz="quarter" idx="32" hasCustomPrompt="1"/>
          </p:nvPr>
        </p:nvSpPr>
        <p:spPr>
          <a:xfrm>
            <a:off x="8030457" y="4773320"/>
            <a:ext cx="2119596" cy="800861"/>
          </a:xfrm>
        </p:spPr>
        <p:txBody>
          <a:bodyPr wrap="square" lIns="0" tIns="0" rIns="0" bIns="0">
            <a:noAutofit/>
          </a:bodyPr>
          <a:lstStyle>
            <a:lvl1pPr marL="0" indent="0" algn="ctr">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Tree>
    <p:extLst>
      <p:ext uri="{BB962C8B-B14F-4D97-AF65-F5344CB8AC3E}">
        <p14:creationId xmlns:p14="http://schemas.microsoft.com/office/powerpoint/2010/main" val="1809698902"/>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16/9 #Partner Sub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Title 1"/>
          <p:cNvSpPr>
            <a:spLocks noGrp="1"/>
          </p:cNvSpPr>
          <p:nvPr>
            <p:ph type="title" hasCustomPrompt="1"/>
          </p:nvPr>
        </p:nvSpPr>
        <p:spPr>
          <a:xfrm>
            <a:off x="6170400" y="4656159"/>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5" name="Textplatzhalter 6"/>
          <p:cNvSpPr>
            <a:spLocks noGrp="1"/>
          </p:cNvSpPr>
          <p:nvPr>
            <p:ph type="body" sz="quarter" idx="15" hasCustomPrompt="1"/>
          </p:nvPr>
        </p:nvSpPr>
        <p:spPr>
          <a:xfrm>
            <a:off x="6150773" y="4227759"/>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1081"/>
          <a:stretch/>
        </p:blipFill>
        <p:spPr>
          <a:xfrm>
            <a:off x="576001" y="6411730"/>
            <a:ext cx="1233750" cy="572887"/>
          </a:xfrm>
          <a:prstGeom prst="rect">
            <a:avLst/>
          </a:prstGeom>
        </p:spPr>
      </p:pic>
      <p:sp>
        <p:nvSpPr>
          <p:cNvPr id="3" name="Bildplatzhalter 2"/>
          <p:cNvSpPr>
            <a:spLocks noGrp="1"/>
          </p:cNvSpPr>
          <p:nvPr>
            <p:ph type="pic" sz="quarter" idx="16" hasCustomPrompt="1"/>
          </p:nvPr>
        </p:nvSpPr>
        <p:spPr>
          <a:xfrm>
            <a:off x="0" y="0"/>
            <a:ext cx="10693400" cy="5327650"/>
          </a:xfrm>
        </p:spPr>
        <p:txBody>
          <a:bodyPr anchor="ctr" anchorCtr="0"/>
          <a:lstStyle>
            <a:lvl1pPr algn="ctr">
              <a:defRPr>
                <a:solidFill>
                  <a:schemeClr val="tx2"/>
                </a:solidFill>
                <a:latin typeface="+mn-lt"/>
              </a:defRPr>
            </a:lvl1pPr>
          </a:lstStyle>
          <a:p>
            <a:r>
              <a:rPr lang="de-DE"/>
              <a:t>BILDPLATZHALTER</a:t>
            </a:r>
          </a:p>
        </p:txBody>
      </p:sp>
      <p:sp>
        <p:nvSpPr>
          <p:cNvPr id="11" name="Content Placeholder 2"/>
          <p:cNvSpPr>
            <a:spLocks noGrp="1"/>
          </p:cNvSpPr>
          <p:nvPr>
            <p:ph idx="17" hasCustomPrompt="1"/>
          </p:nvPr>
        </p:nvSpPr>
        <p:spPr>
          <a:xfrm>
            <a:off x="6166800" y="5464711"/>
            <a:ext cx="3971797" cy="337308"/>
          </a:xfrm>
        </p:spPr>
        <p:txBody>
          <a:bodyPr anchor="ctr" anchorCtr="0">
            <a:noAutofit/>
          </a:bodyPr>
          <a:lstStyle>
            <a:lvl1pPr marL="0" indent="0">
              <a:lnSpc>
                <a:spcPts val="200"/>
              </a:lnSpc>
              <a:buFontTx/>
              <a:buNone/>
              <a:defRPr sz="1000" baseline="0">
                <a:solidFill>
                  <a:schemeClr val="bg1"/>
                </a:solidFill>
                <a:latin typeface="+mn-lt"/>
                <a:ea typeface="Source Sans Pro" panose="020B0503030403020204" pitchFamily="34" charset="0"/>
                <a:cs typeface="Arial" panose="020B0604020202020204" pitchFamily="34" charset="0"/>
              </a:defRPr>
            </a:lvl1pPr>
          </a:lstStyle>
          <a:p>
            <a:pPr lvl="0"/>
            <a:r>
              <a:rPr lang="de-DE"/>
              <a:t>Subheadline, zweizeilig, 10pt.</a:t>
            </a:r>
          </a:p>
          <a:p>
            <a:pPr lvl="0"/>
            <a:r>
              <a:rPr lang="de-DE"/>
              <a:t>Subheadline, zweizeilig, 10pt.</a:t>
            </a:r>
          </a:p>
        </p:txBody>
      </p:sp>
      <p:pic>
        <p:nvPicPr>
          <p:cNvPr id="12"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8857" y="6419163"/>
            <a:ext cx="4376728" cy="564224"/>
          </a:xfrm>
          <a:prstGeom prst="rect">
            <a:avLst/>
          </a:prstGeom>
        </p:spPr>
      </p:pic>
    </p:spTree>
    <p:extLst>
      <p:ext uri="{BB962C8B-B14F-4D97-AF65-F5344CB8AC3E}">
        <p14:creationId xmlns:p14="http://schemas.microsoft.com/office/powerpoint/2010/main" val="81110433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L Text Image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39"/>
            <a:ext cx="4392000"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13" name="Title Placeholder 1"/>
          <p:cNvSpPr>
            <a:spLocks noGrp="1"/>
          </p:cNvSpPr>
          <p:nvPr>
            <p:ph type="title" hasCustomPrompt="1"/>
          </p:nvPr>
        </p:nvSpPr>
        <p:spPr>
          <a:xfrm>
            <a:off x="543599" y="178034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3" name="Bildplatzhalter 2"/>
          <p:cNvSpPr>
            <a:spLocks noGrp="1"/>
          </p:cNvSpPr>
          <p:nvPr>
            <p:ph type="pic" sz="quarter" idx="14" hasCustomPrompt="1"/>
          </p:nvPr>
        </p:nvSpPr>
        <p:spPr>
          <a:xfrm>
            <a:off x="5741988" y="1511300"/>
            <a:ext cx="4949825" cy="3895725"/>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5" name="Textplatzhalter 4"/>
          <p:cNvSpPr>
            <a:spLocks noGrp="1"/>
          </p:cNvSpPr>
          <p:nvPr>
            <p:ph type="body" sz="quarter" idx="15" hasCustomPrompt="1"/>
          </p:nvPr>
        </p:nvSpPr>
        <p:spPr>
          <a:xfrm>
            <a:off x="522000" y="1512000"/>
            <a:ext cx="4831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131304105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L Fliesstext 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3" name="Title Placeholder 1"/>
          <p:cNvSpPr>
            <a:spLocks noGrp="1"/>
          </p:cNvSpPr>
          <p:nvPr>
            <p:ph type="title" hasCustomPrompt="1"/>
          </p:nvPr>
        </p:nvSpPr>
        <p:spPr>
          <a:xfrm>
            <a:off x="543599" y="178034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7" name="Textplatzhalter 10"/>
          <p:cNvSpPr>
            <a:spLocks noGrp="1"/>
          </p:cNvSpPr>
          <p:nvPr>
            <p:ph type="body" sz="quarter" idx="15" hasCustomPrompt="1"/>
          </p:nvPr>
        </p:nvSpPr>
        <p:spPr>
          <a:xfrm>
            <a:off x="557213" y="2641340"/>
            <a:ext cx="9577387" cy="2722823"/>
          </a:xfrm>
        </p:spPr>
        <p:txBody>
          <a:bodyPr wrap="square" lIns="0" tIns="0" rIns="0" bIns="0">
            <a:noAutofit/>
          </a:bodyPr>
          <a:lstStyle>
            <a:lvl1pPr marL="0" indent="0">
              <a:lnSpc>
                <a:spcPts val="2250"/>
              </a:lnSpc>
              <a:buFontTx/>
              <a:buNone/>
              <a:defRPr sz="2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6" hasCustomPrompt="1"/>
          </p:nvPr>
        </p:nvSpPr>
        <p:spPr>
          <a:xfrm>
            <a:off x="522000" y="1511999"/>
            <a:ext cx="4836732" cy="268345"/>
          </a:xfrm>
        </p:spPr>
        <p:txBody>
          <a:bodyPr/>
          <a:lstStyle>
            <a:lvl1pPr>
              <a:defRPr baseline="0"/>
            </a:lvl1pPr>
          </a:lstStyle>
          <a:p>
            <a:pPr lvl="0"/>
            <a:r>
              <a:rPr lang="de-DE"/>
              <a:t>SUBHEADLINE, 20PT., EINZEILIG</a:t>
            </a:r>
          </a:p>
        </p:txBody>
      </p:sp>
    </p:spTree>
    <p:extLst>
      <p:ext uri="{BB962C8B-B14F-4D97-AF65-F5344CB8AC3E}">
        <p14:creationId xmlns:p14="http://schemas.microsoft.com/office/powerpoint/2010/main" val="367471643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L Fliesstext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39"/>
            <a:ext cx="4392000"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13" name="Title Placeholder 1"/>
          <p:cNvSpPr>
            <a:spLocks noGrp="1"/>
          </p:cNvSpPr>
          <p:nvPr>
            <p:ph type="title" hasCustomPrompt="1"/>
          </p:nvPr>
        </p:nvSpPr>
        <p:spPr>
          <a:xfrm>
            <a:off x="543599" y="178034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8" name="Textplatzhalter 10"/>
          <p:cNvSpPr>
            <a:spLocks noGrp="1"/>
          </p:cNvSpPr>
          <p:nvPr>
            <p:ph type="body" sz="quarter" idx="14" hasCustomPrompt="1"/>
          </p:nvPr>
        </p:nvSpPr>
        <p:spPr>
          <a:xfrm>
            <a:off x="5742600" y="2641339"/>
            <a:ext cx="4392000"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3" name="Textplatzhalter 2"/>
          <p:cNvSpPr>
            <a:spLocks noGrp="1"/>
          </p:cNvSpPr>
          <p:nvPr>
            <p:ph type="body" sz="quarter" idx="15" hasCustomPrompt="1"/>
          </p:nvPr>
        </p:nvSpPr>
        <p:spPr>
          <a:xfrm>
            <a:off x="522000" y="1511999"/>
            <a:ext cx="4836732" cy="268345"/>
          </a:xfrm>
        </p:spPr>
        <p:txBody>
          <a:bodyPr/>
          <a:lstStyle>
            <a:lvl1pPr>
              <a:defRPr sz="2000"/>
            </a:lvl1pPr>
          </a:lstStyle>
          <a:p>
            <a:pPr lvl="0"/>
            <a:r>
              <a:rPr lang="de-DE"/>
              <a:t>SUBHEADLINE, 20PT., EINZEILIG</a:t>
            </a:r>
            <a:endParaRPr lang="en-US"/>
          </a:p>
        </p:txBody>
      </p:sp>
    </p:spTree>
    <p:extLst>
      <p:ext uri="{BB962C8B-B14F-4D97-AF65-F5344CB8AC3E}">
        <p14:creationId xmlns:p14="http://schemas.microsoft.com/office/powerpoint/2010/main" val="2739376930"/>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L Fliesstext split color">
    <p:spTree>
      <p:nvGrpSpPr>
        <p:cNvPr id="1" name=""/>
        <p:cNvGrpSpPr/>
        <p:nvPr/>
      </p:nvGrpSpPr>
      <p:grpSpPr>
        <a:xfrm>
          <a:off x="0" y="0"/>
          <a:ext cx="0" cy="0"/>
          <a:chOff x="0" y="0"/>
          <a:chExt cx="0" cy="0"/>
        </a:xfrm>
      </p:grpSpPr>
      <p:sp>
        <p:nvSpPr>
          <p:cNvPr id="2" name="Rechteck 1"/>
          <p:cNvSpPr/>
          <p:nvPr userDrawn="1"/>
        </p:nvSpPr>
        <p:spPr>
          <a:xfrm>
            <a:off x="5540991" y="2641339"/>
            <a:ext cx="4601794" cy="27228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39"/>
            <a:ext cx="4392000"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13" name="Title Placeholder 1"/>
          <p:cNvSpPr>
            <a:spLocks noGrp="1"/>
          </p:cNvSpPr>
          <p:nvPr>
            <p:ph type="title" hasCustomPrompt="1"/>
          </p:nvPr>
        </p:nvSpPr>
        <p:spPr>
          <a:xfrm>
            <a:off x="543599" y="178034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8" name="Textplatzhalter 10"/>
          <p:cNvSpPr>
            <a:spLocks noGrp="1"/>
          </p:cNvSpPr>
          <p:nvPr>
            <p:ph type="body" sz="quarter" idx="14" hasCustomPrompt="1"/>
          </p:nvPr>
        </p:nvSpPr>
        <p:spPr>
          <a:xfrm>
            <a:off x="5742600" y="2873646"/>
            <a:ext cx="4152027" cy="2258207"/>
          </a:xfrm>
        </p:spPr>
        <p:txBody>
          <a:bodyPr wrap="square" lIns="0" tIns="0" rIns="0" bIns="0">
            <a:noAutofit/>
          </a:bodyPr>
          <a:lstStyle>
            <a:lvl1pPr marL="0" indent="0">
              <a:lnSpc>
                <a:spcPts val="1600"/>
              </a:lnSpc>
              <a:buFontTx/>
              <a:buNone/>
              <a:defRPr sz="12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3" name="Textplatzhalter 2"/>
          <p:cNvSpPr>
            <a:spLocks noGrp="1"/>
          </p:cNvSpPr>
          <p:nvPr>
            <p:ph type="body" sz="quarter" idx="15" hasCustomPrompt="1"/>
          </p:nvPr>
        </p:nvSpPr>
        <p:spPr>
          <a:xfrm>
            <a:off x="522000" y="1511999"/>
            <a:ext cx="4836732" cy="268345"/>
          </a:xfrm>
        </p:spPr>
        <p:txBody>
          <a:bodyPr/>
          <a:lstStyle>
            <a:lvl1pPr>
              <a:defRPr sz="2000"/>
            </a:lvl1pPr>
          </a:lstStyle>
          <a:p>
            <a:pPr lvl="0"/>
            <a:r>
              <a:rPr lang="de-DE"/>
              <a:t>SUBHEADLINE, 20PT., EINZEILIG</a:t>
            </a:r>
            <a:endParaRPr lang="en-US"/>
          </a:p>
        </p:txBody>
      </p:sp>
    </p:spTree>
    <p:extLst>
      <p:ext uri="{BB962C8B-B14F-4D97-AF65-F5344CB8AC3E}">
        <p14:creationId xmlns:p14="http://schemas.microsoft.com/office/powerpoint/2010/main" val="291049668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L Image 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4" name="Text Placeholder 2"/>
          <p:cNvSpPr>
            <a:spLocks noGrp="1"/>
          </p:cNvSpPr>
          <p:nvPr>
            <p:ph idx="1" hasCustomPrompt="1"/>
          </p:nvPr>
        </p:nvSpPr>
        <p:spPr>
          <a:xfrm>
            <a:off x="522377" y="4996358"/>
            <a:ext cx="2915914" cy="413842"/>
          </a:xfrm>
          <a:prstGeom prst="rect">
            <a:avLst/>
          </a:prstGeom>
        </p:spPr>
        <p:txBody>
          <a:bodyPr vert="horz" wrap="none" lIns="36000" tIns="0" rIns="0" bIns="0" rtlCol="0">
            <a:noAutofit/>
          </a:bodyPr>
          <a:lstStyle>
            <a:lvl1pPr>
              <a:defRPr sz="1200"/>
            </a:lvl1pPr>
          </a:lstStyle>
          <a:p>
            <a:pPr lvl="0"/>
            <a:r>
              <a:rPr lang="de-DE" err="1"/>
              <a:t>Subline</a:t>
            </a:r>
            <a:r>
              <a:rPr lang="de-DE"/>
              <a:t> 1, 12pt.,</a:t>
            </a:r>
            <a:br>
              <a:rPr lang="de-DE"/>
            </a:br>
            <a:r>
              <a:rPr lang="de-DE"/>
              <a:t>zweizeilig</a:t>
            </a:r>
            <a:endParaRPr lang="en-US"/>
          </a:p>
        </p:txBody>
      </p:sp>
      <p:sp>
        <p:nvSpPr>
          <p:cNvPr id="3" name="Bildplatzhalter 2"/>
          <p:cNvSpPr>
            <a:spLocks noGrp="1"/>
          </p:cNvSpPr>
          <p:nvPr>
            <p:ph type="pic" sz="quarter" idx="14" hasCustomPrompt="1"/>
          </p:nvPr>
        </p:nvSpPr>
        <p:spPr>
          <a:xfrm>
            <a:off x="566737"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9" name="Bildplatzhalter 2"/>
          <p:cNvSpPr>
            <a:spLocks noGrp="1"/>
          </p:cNvSpPr>
          <p:nvPr>
            <p:ph type="pic" sz="quarter" idx="15" hasCustomPrompt="1"/>
          </p:nvPr>
        </p:nvSpPr>
        <p:spPr>
          <a:xfrm>
            <a:off x="3910668"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6" hasCustomPrompt="1"/>
          </p:nvPr>
        </p:nvSpPr>
        <p:spPr>
          <a:xfrm>
            <a:off x="7254600" y="2641339"/>
            <a:ext cx="2880000" cy="216000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8" name="Text Placeholder 2"/>
          <p:cNvSpPr>
            <a:spLocks noGrp="1"/>
          </p:cNvSpPr>
          <p:nvPr>
            <p:ph idx="20" hasCustomPrompt="1"/>
          </p:nvPr>
        </p:nvSpPr>
        <p:spPr>
          <a:xfrm>
            <a:off x="3862203" y="4996358"/>
            <a:ext cx="2915914" cy="413842"/>
          </a:xfrm>
          <a:prstGeom prst="rect">
            <a:avLst/>
          </a:prstGeom>
        </p:spPr>
        <p:txBody>
          <a:bodyPr vert="horz" wrap="none" lIns="36000" tIns="0" rIns="0" bIns="0" rtlCol="0">
            <a:noAutofit/>
          </a:bodyPr>
          <a:lstStyle>
            <a:lvl1pPr>
              <a:defRPr sz="1200" baseline="0"/>
            </a:lvl1pPr>
          </a:lstStyle>
          <a:p>
            <a:pPr lvl="0"/>
            <a:r>
              <a:rPr lang="de-DE" err="1"/>
              <a:t>Subline</a:t>
            </a:r>
            <a:r>
              <a:rPr lang="de-DE"/>
              <a:t> 2, 12pt.,</a:t>
            </a:r>
          </a:p>
          <a:p>
            <a:pPr lvl="0"/>
            <a:r>
              <a:rPr lang="de-DE"/>
              <a:t>zweizeilig</a:t>
            </a:r>
            <a:endParaRPr lang="en-US"/>
          </a:p>
        </p:txBody>
      </p:sp>
      <p:sp>
        <p:nvSpPr>
          <p:cNvPr id="20" name="Text Placeholder 2"/>
          <p:cNvSpPr>
            <a:spLocks noGrp="1"/>
          </p:cNvSpPr>
          <p:nvPr>
            <p:ph idx="22" hasCustomPrompt="1"/>
          </p:nvPr>
        </p:nvSpPr>
        <p:spPr>
          <a:xfrm>
            <a:off x="7218686" y="4996358"/>
            <a:ext cx="2915914" cy="413842"/>
          </a:xfrm>
          <a:prstGeom prst="rect">
            <a:avLst/>
          </a:prstGeom>
        </p:spPr>
        <p:txBody>
          <a:bodyPr vert="horz" wrap="none" lIns="36000" tIns="0" rIns="0" bIns="0" rtlCol="0">
            <a:noAutofit/>
          </a:bodyPr>
          <a:lstStyle>
            <a:lvl1pPr>
              <a:defRPr sz="1200"/>
            </a:lvl1pPr>
          </a:lstStyle>
          <a:p>
            <a:pPr lvl="0"/>
            <a:r>
              <a:rPr lang="de-DE" err="1"/>
              <a:t>Subline</a:t>
            </a:r>
            <a:r>
              <a:rPr lang="de-DE"/>
              <a:t> 3, 12pt., </a:t>
            </a:r>
          </a:p>
          <a:p>
            <a:pPr lvl="0"/>
            <a:r>
              <a:rPr lang="de-DE"/>
              <a:t>zweizeilig</a:t>
            </a:r>
            <a:endParaRPr lang="en-US"/>
          </a:p>
        </p:txBody>
      </p:sp>
      <p:sp>
        <p:nvSpPr>
          <p:cNvPr id="16" name="Title Placeholder 1"/>
          <p:cNvSpPr>
            <a:spLocks noGrp="1"/>
          </p:cNvSpPr>
          <p:nvPr>
            <p:ph type="title" hasCustomPrompt="1"/>
          </p:nvPr>
        </p:nvSpPr>
        <p:spPr>
          <a:xfrm>
            <a:off x="543599" y="1780345"/>
            <a:ext cx="9591001"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5" name="Textplatzhalter 4"/>
          <p:cNvSpPr>
            <a:spLocks noGrp="1"/>
          </p:cNvSpPr>
          <p:nvPr>
            <p:ph type="body" sz="quarter" idx="24" hasCustomPrompt="1"/>
          </p:nvPr>
        </p:nvSpPr>
        <p:spPr>
          <a:xfrm>
            <a:off x="522000" y="1512000"/>
            <a:ext cx="96192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3831040820"/>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L Text Image green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bg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384424054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L Text Image orange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bg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372457451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L Text Image blue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bg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295679154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L Text Image AHK-blue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bg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bg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360248546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L Text Image light-blue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tx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28999999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16/9 v1">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773" t="23205" r="530" b="2586"/>
          <a:stretch/>
        </p:blipFill>
        <p:spPr>
          <a:xfrm>
            <a:off x="-1" y="0"/>
            <a:ext cx="10691813" cy="5831682"/>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5973954" y="4427538"/>
            <a:ext cx="4719311" cy="1404386"/>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Title 1"/>
          <p:cNvSpPr>
            <a:spLocks noGrp="1"/>
          </p:cNvSpPr>
          <p:nvPr>
            <p:ph type="title" hasCustomPrompt="1"/>
          </p:nvPr>
        </p:nvSpPr>
        <p:spPr>
          <a:xfrm>
            <a:off x="6170400" y="5165856"/>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4" name="Content Placeholder 2"/>
          <p:cNvSpPr>
            <a:spLocks noGrp="1"/>
          </p:cNvSpPr>
          <p:nvPr>
            <p:ph idx="1" hasCustomPrompt="1"/>
          </p:nvPr>
        </p:nvSpPr>
        <p:spPr>
          <a:xfrm>
            <a:off x="6166800" y="5965056"/>
            <a:ext cx="3971797" cy="337308"/>
          </a:xfrm>
        </p:spPr>
        <p:txBody>
          <a:bodyPr>
            <a:noAutofit/>
          </a:bodyPr>
          <a:lstStyle>
            <a:lvl1pPr marL="0" indent="0">
              <a:buFontTx/>
              <a:buNone/>
              <a:defRPr sz="1600" b="0">
                <a:solidFill>
                  <a:schemeClr val="bg1"/>
                </a:solidFill>
                <a:latin typeface="+mn-lt"/>
                <a:ea typeface="Source Sans Pro" panose="020B0503030403020204" pitchFamily="34" charset="0"/>
                <a:cs typeface="Arial" panose="020B0604020202020204" pitchFamily="34" charset="0"/>
              </a:defRPr>
            </a:lvl1pPr>
          </a:lstStyle>
          <a:p>
            <a:pPr lvl="0"/>
            <a:r>
              <a:rPr lang="de-DE"/>
              <a:t>Subheadline, einzeilig, 16pt.</a:t>
            </a:r>
          </a:p>
        </p:txBody>
      </p:sp>
      <p:sp>
        <p:nvSpPr>
          <p:cNvPr id="15" name="Textplatzhalter 6"/>
          <p:cNvSpPr>
            <a:spLocks noGrp="1"/>
          </p:cNvSpPr>
          <p:nvPr>
            <p:ph type="body" sz="quarter" idx="15" hasCustomPrompt="1"/>
          </p:nvPr>
        </p:nvSpPr>
        <p:spPr>
          <a:xfrm>
            <a:off x="6150773" y="4737456"/>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Tree>
    <p:extLst>
      <p:ext uri="{BB962C8B-B14F-4D97-AF65-F5344CB8AC3E}">
        <p14:creationId xmlns:p14="http://schemas.microsoft.com/office/powerpoint/2010/main" val="280452027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L Text Image grey split">
    <p:spTree>
      <p:nvGrpSpPr>
        <p:cNvPr id="1" name=""/>
        <p:cNvGrpSpPr/>
        <p:nvPr/>
      </p:nvGrpSpPr>
      <p:grpSpPr>
        <a:xfrm>
          <a:off x="0" y="0"/>
          <a:ext cx="0" cy="0"/>
          <a:chOff x="0" y="0"/>
          <a:chExt cx="0" cy="0"/>
        </a:xfrm>
      </p:grpSpPr>
      <p:sp>
        <p:nvSpPr>
          <p:cNvPr id="2" name="Rechteck 1"/>
          <p:cNvSpPr/>
          <p:nvPr userDrawn="1"/>
        </p:nvSpPr>
        <p:spPr>
          <a:xfrm>
            <a:off x="5346700" y="0"/>
            <a:ext cx="5345113" cy="58324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2670684"/>
            <a:ext cx="4392000" cy="2078738"/>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5718851" y="1809689"/>
            <a:ext cx="4420438" cy="472802"/>
          </a:xfrm>
          <a:prstGeom prst="rect">
            <a:avLst/>
          </a:prstGeom>
        </p:spPr>
        <p:txBody>
          <a:bodyPr vert="horz" wrap="none" lIns="0" tIns="0" rIns="0" bIns="0" rtlCol="0" anchor="t" anchorCtr="0">
            <a:noAutofit/>
          </a:bodyPr>
          <a:lstStyle>
            <a:lvl1pPr>
              <a:defRPr>
                <a:solidFill>
                  <a:schemeClr val="tx1"/>
                </a:solidFill>
              </a:defRPr>
            </a:lvl1pPr>
          </a:lstStyle>
          <a:p>
            <a:r>
              <a:rPr lang="de-DE"/>
              <a:t>Headline, 36pt.</a:t>
            </a:r>
            <a:endParaRPr lang="en-US"/>
          </a:p>
        </p:txBody>
      </p:sp>
      <p:sp>
        <p:nvSpPr>
          <p:cNvPr id="3" name="Bildplatzhalter 2"/>
          <p:cNvSpPr>
            <a:spLocks noGrp="1"/>
          </p:cNvSpPr>
          <p:nvPr>
            <p:ph type="pic" sz="quarter" idx="14" hasCustomPrompt="1"/>
          </p:nvPr>
        </p:nvSpPr>
        <p:spPr>
          <a:xfrm>
            <a:off x="557213" y="1541343"/>
            <a:ext cx="4375734" cy="2948769"/>
          </a:xfrm>
          <a:ln w="76200">
            <a:noFill/>
            <a:miter lim="800000"/>
          </a:ln>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8" name="Rechteck 7"/>
          <p:cNvSpPr/>
          <p:nvPr userDrawn="1"/>
        </p:nvSpPr>
        <p:spPr>
          <a:xfrm flipH="1">
            <a:off x="0" y="0"/>
            <a:ext cx="160338" cy="58324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platzhalter 6"/>
          <p:cNvSpPr>
            <a:spLocks noGrp="1"/>
          </p:cNvSpPr>
          <p:nvPr>
            <p:ph type="body" sz="quarter" idx="15" hasCustomPrompt="1"/>
          </p:nvPr>
        </p:nvSpPr>
        <p:spPr>
          <a:xfrm>
            <a:off x="5698800" y="1540800"/>
            <a:ext cx="4435200" cy="216000"/>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SUBHEADLINE, 20.PT., EINZEILIG</a:t>
            </a:r>
          </a:p>
        </p:txBody>
      </p:sp>
    </p:spTree>
    <p:extLst>
      <p:ext uri="{BB962C8B-B14F-4D97-AF65-F5344CB8AC3E}">
        <p14:creationId xmlns:p14="http://schemas.microsoft.com/office/powerpoint/2010/main" val="257445954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L Image Text color split">
    <p:spTree>
      <p:nvGrpSpPr>
        <p:cNvPr id="1" name=""/>
        <p:cNvGrpSpPr/>
        <p:nvPr/>
      </p:nvGrpSpPr>
      <p:grpSpPr>
        <a:xfrm>
          <a:off x="0" y="0"/>
          <a:ext cx="0" cy="0"/>
          <a:chOff x="0" y="0"/>
          <a:chExt cx="0" cy="0"/>
        </a:xfrm>
      </p:grpSpPr>
      <p:sp>
        <p:nvSpPr>
          <p:cNvPr id="9" name="Rechteck 8"/>
          <p:cNvSpPr/>
          <p:nvPr userDrawn="1"/>
        </p:nvSpPr>
        <p:spPr>
          <a:xfrm>
            <a:off x="0" y="0"/>
            <a:ext cx="10691813" cy="5832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3093019"/>
            <a:ext cx="4392000" cy="1136577"/>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3" name="Title Placeholder 1"/>
          <p:cNvSpPr>
            <a:spLocks noGrp="1"/>
          </p:cNvSpPr>
          <p:nvPr>
            <p:ph type="title" hasCustomPrompt="1"/>
          </p:nvPr>
        </p:nvSpPr>
        <p:spPr>
          <a:xfrm>
            <a:off x="5718850" y="2232025"/>
            <a:ext cx="4423935"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3" name="Bildplatzhalter 2"/>
          <p:cNvSpPr>
            <a:spLocks noGrp="1"/>
          </p:cNvSpPr>
          <p:nvPr>
            <p:ph type="pic" sz="quarter" idx="14" hasCustomPrompt="1"/>
          </p:nvPr>
        </p:nvSpPr>
        <p:spPr>
          <a:xfrm>
            <a:off x="557213" y="1212182"/>
            <a:ext cx="4446513" cy="3528260"/>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5" name="Textplatzhalter 4"/>
          <p:cNvSpPr>
            <a:spLocks noGrp="1"/>
          </p:cNvSpPr>
          <p:nvPr>
            <p:ph type="body" sz="quarter" idx="15" hasCustomPrompt="1"/>
          </p:nvPr>
        </p:nvSpPr>
        <p:spPr>
          <a:xfrm>
            <a:off x="5698800" y="1963680"/>
            <a:ext cx="4438697" cy="216000"/>
          </a:xfrm>
        </p:spPr>
        <p:txBody>
          <a:bodyPr/>
          <a:lstStyle/>
          <a:p>
            <a:pPr lvl="0"/>
            <a:r>
              <a:rPr lang="de-DE"/>
              <a:t>SUBHEADLINE, 20PT., EINZEILIG</a:t>
            </a:r>
            <a:endParaRPr lang="en-US"/>
          </a:p>
        </p:txBody>
      </p:sp>
      <p:cxnSp>
        <p:nvCxnSpPr>
          <p:cNvPr id="8" name="Gerader Verbinder 7"/>
          <p:cNvCxnSpPr/>
          <p:nvPr userDrawn="1"/>
        </p:nvCxnSpPr>
        <p:spPr>
          <a:xfrm flipV="1">
            <a:off x="5346700" y="684213"/>
            <a:ext cx="0" cy="4679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97418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L Text Bullets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9" name="Textplatzhalter 23"/>
          <p:cNvSpPr>
            <a:spLocks noGrp="1"/>
          </p:cNvSpPr>
          <p:nvPr>
            <p:ph type="body" sz="quarter" idx="21" hasCustomPrompt="1"/>
          </p:nvPr>
        </p:nvSpPr>
        <p:spPr>
          <a:xfrm>
            <a:off x="952986" y="2868808"/>
            <a:ext cx="3521520" cy="312528"/>
          </a:xfrm>
        </p:spPr>
        <p:txBody>
          <a:bodyPr lIns="0"/>
          <a:lstStyle>
            <a:lvl1pPr algn="ctr">
              <a:defRPr sz="20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TITLE</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6" name="Textplatzhalter 10"/>
          <p:cNvSpPr>
            <a:spLocks noGrp="1"/>
          </p:cNvSpPr>
          <p:nvPr>
            <p:ph type="body" sz="quarter" idx="25" hasCustomPrompt="1"/>
          </p:nvPr>
        </p:nvSpPr>
        <p:spPr>
          <a:xfrm>
            <a:off x="976168" y="3255347"/>
            <a:ext cx="3493564" cy="800861"/>
          </a:xfrm>
        </p:spPr>
        <p:txBody>
          <a:bodyPr wrap="square" lIns="0" tIns="0" rIns="0" bIns="0">
            <a:noAutofit/>
          </a:bodyPr>
          <a:lstStyle>
            <a:lvl1pPr marL="0" indent="0" algn="ctr">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400411" y="1935231"/>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cxnSp>
        <p:nvCxnSpPr>
          <p:cNvPr id="20" name="Gerader Verbinder 19"/>
          <p:cNvCxnSpPr/>
          <p:nvPr userDrawn="1"/>
        </p:nvCxnSpPr>
        <p:spPr>
          <a:xfrm flipV="1">
            <a:off x="4960547" y="1511301"/>
            <a:ext cx="0" cy="4321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6400411" y="2868808"/>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6400411" y="3821064"/>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6400411" y="4771894"/>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5519052" y="1841500"/>
            <a:ext cx="730918" cy="730250"/>
          </a:xfrm>
        </p:spPr>
        <p:txBody>
          <a:bodyPr anchor="ctr" anchorCtr="0"/>
          <a:lstStyle>
            <a:lvl1pPr algn="ctr">
              <a:defRPr sz="3000">
                <a:solidFill>
                  <a:schemeClr val="bg1"/>
                </a:solidFill>
                <a:latin typeface="+mn-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1</a:t>
            </a:r>
          </a:p>
        </p:txBody>
      </p:sp>
      <p:sp>
        <p:nvSpPr>
          <p:cNvPr id="31" name="Textplatzhalter 9"/>
          <p:cNvSpPr>
            <a:spLocks noGrp="1"/>
          </p:cNvSpPr>
          <p:nvPr>
            <p:ph type="body" sz="quarter" idx="32" hasCustomPrompt="1"/>
          </p:nvPr>
        </p:nvSpPr>
        <p:spPr>
          <a:xfrm>
            <a:off x="5519052" y="2785505"/>
            <a:ext cx="730918" cy="730250"/>
          </a:xfrm>
        </p:spPr>
        <p:txBody>
          <a:bodyPr anchor="ctr" anchorCtr="0"/>
          <a:lstStyle>
            <a:lvl1pPr algn="ctr">
              <a:defRPr sz="3000">
                <a:solidFill>
                  <a:schemeClr val="bg1"/>
                </a:solidFill>
                <a:latin typeface="+mn-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2</a:t>
            </a:r>
          </a:p>
        </p:txBody>
      </p:sp>
      <p:sp>
        <p:nvSpPr>
          <p:cNvPr id="32" name="Textplatzhalter 9"/>
          <p:cNvSpPr>
            <a:spLocks noGrp="1"/>
          </p:cNvSpPr>
          <p:nvPr>
            <p:ph type="body" sz="quarter" idx="33" hasCustomPrompt="1"/>
          </p:nvPr>
        </p:nvSpPr>
        <p:spPr>
          <a:xfrm>
            <a:off x="5519052" y="3724356"/>
            <a:ext cx="730918" cy="730250"/>
          </a:xfrm>
        </p:spPr>
        <p:txBody>
          <a:bodyPr anchor="ctr" anchorCtr="0"/>
          <a:lstStyle>
            <a:lvl1pPr algn="ctr">
              <a:defRPr sz="3000">
                <a:solidFill>
                  <a:schemeClr val="bg1"/>
                </a:solidFill>
                <a:latin typeface="+mn-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3</a:t>
            </a:r>
          </a:p>
        </p:txBody>
      </p:sp>
      <p:sp>
        <p:nvSpPr>
          <p:cNvPr id="33" name="Textplatzhalter 9"/>
          <p:cNvSpPr>
            <a:spLocks noGrp="1"/>
          </p:cNvSpPr>
          <p:nvPr>
            <p:ph type="body" sz="quarter" idx="34" hasCustomPrompt="1"/>
          </p:nvPr>
        </p:nvSpPr>
        <p:spPr>
          <a:xfrm>
            <a:off x="5519052" y="4675521"/>
            <a:ext cx="730918" cy="730250"/>
          </a:xfrm>
        </p:spPr>
        <p:txBody>
          <a:bodyPr anchor="ctr" anchorCtr="0"/>
          <a:lstStyle>
            <a:lvl1pPr algn="ctr">
              <a:defRPr sz="3000">
                <a:solidFill>
                  <a:schemeClr val="bg1"/>
                </a:solidFill>
                <a:latin typeface="+mn-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4</a:t>
            </a:r>
          </a:p>
        </p:txBody>
      </p:sp>
    </p:spTree>
    <p:extLst>
      <p:ext uri="{BB962C8B-B14F-4D97-AF65-F5344CB8AC3E}">
        <p14:creationId xmlns:p14="http://schemas.microsoft.com/office/powerpoint/2010/main" val="2450274226"/>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L Text Bullets v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9" name="Textplatzhalter 23"/>
          <p:cNvSpPr>
            <a:spLocks noGrp="1"/>
          </p:cNvSpPr>
          <p:nvPr>
            <p:ph type="body" sz="quarter" idx="21" hasCustomPrompt="1"/>
          </p:nvPr>
        </p:nvSpPr>
        <p:spPr>
          <a:xfrm>
            <a:off x="952986" y="3021509"/>
            <a:ext cx="3521520" cy="312528"/>
          </a:xfrm>
        </p:spPr>
        <p:txBody>
          <a:bodyPr lIns="0"/>
          <a:lstStyle>
            <a:lvl1pPr algn="ctr">
              <a:defRPr sz="2000" b="1" baseline="0">
                <a:solidFill>
                  <a:schemeClr val="tx2"/>
                </a:solidFill>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TITLE</a:t>
            </a:r>
          </a:p>
        </p:txBody>
      </p:sp>
      <p:sp>
        <p:nvSpPr>
          <p:cNvPr id="22" name="Title Placeholder 1"/>
          <p:cNvSpPr>
            <a:spLocks noGrp="1"/>
          </p:cNvSpPr>
          <p:nvPr>
            <p:ph type="title" hasCustomPrompt="1"/>
          </p:nvPr>
        </p:nvSpPr>
        <p:spPr>
          <a:xfrm>
            <a:off x="543599" y="825300"/>
            <a:ext cx="9591001" cy="472802"/>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26" name="Textplatzhalter 10"/>
          <p:cNvSpPr>
            <a:spLocks noGrp="1"/>
          </p:cNvSpPr>
          <p:nvPr>
            <p:ph type="body" sz="quarter" idx="25" hasCustomPrompt="1"/>
          </p:nvPr>
        </p:nvSpPr>
        <p:spPr>
          <a:xfrm>
            <a:off x="976168" y="3408048"/>
            <a:ext cx="3493564" cy="800861"/>
          </a:xfrm>
        </p:spPr>
        <p:txBody>
          <a:bodyPr wrap="square" lIns="0" tIns="0" rIns="0" bIns="0">
            <a:noAutofit/>
          </a:bodyPr>
          <a:lstStyle>
            <a:lvl1pPr marL="0" indent="0" algn="ctr">
              <a:lnSpc>
                <a:spcPts val="1400"/>
              </a:lnSpc>
              <a:buFontTx/>
              <a:buNone/>
              <a:defRPr sz="1000" baseline="0">
                <a:solidFill>
                  <a:schemeClr val="tx2"/>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400411" y="1935231"/>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522000" y="475200"/>
            <a:ext cx="9619200" cy="216000"/>
          </a:xfrm>
        </p:spPr>
        <p:txBody>
          <a:bodyPr/>
          <a:lstStyle>
            <a:lvl1pPr>
              <a:defRPr/>
            </a:lvl1pPr>
          </a:lstStyle>
          <a:p>
            <a:pPr lvl="0"/>
            <a:r>
              <a:rPr lang="de-DE"/>
              <a:t>SUBHEADLINE, SOURCE SANS PRO, 20PT., EINZEILIG</a:t>
            </a:r>
            <a:endParaRPr lang="en-US"/>
          </a:p>
        </p:txBody>
      </p:sp>
      <p:cxnSp>
        <p:nvCxnSpPr>
          <p:cNvPr id="20" name="Gerader Verbinder 19"/>
          <p:cNvCxnSpPr/>
          <p:nvPr userDrawn="1"/>
        </p:nvCxnSpPr>
        <p:spPr>
          <a:xfrm flipV="1">
            <a:off x="4960547" y="1511301"/>
            <a:ext cx="0" cy="4321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6400411" y="2868808"/>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6400411" y="3821064"/>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6400411" y="4771894"/>
            <a:ext cx="3356974" cy="536835"/>
          </a:xfrm>
        </p:spPr>
        <p:txBody>
          <a:bodyPr wrap="square" lIns="0" tIns="0" rIns="0" bIns="0">
            <a:noAutofit/>
          </a:bodyPr>
          <a:lstStyle>
            <a:lvl1pPr marL="0" indent="0">
              <a:lnSpc>
                <a:spcPts val="1400"/>
              </a:lnSpc>
              <a:buFontTx/>
              <a:buNone/>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10 </a:t>
            </a:r>
            <a:r>
              <a:rPr lang="de-DE" err="1"/>
              <a:t>pt</a:t>
            </a:r>
            <a:r>
              <a:rPr lang="de-DE"/>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5519052" y="1841500"/>
            <a:ext cx="730918" cy="730250"/>
          </a:xfrm>
        </p:spPr>
        <p:txBody>
          <a:bodyPr anchor="ctr" anchorCtr="0"/>
          <a:lstStyle>
            <a:lvl1pPr algn="ctr">
              <a:defRPr sz="4000">
                <a:solidFill>
                  <a:schemeClr val="tx2"/>
                </a:solidFill>
                <a:latin typeface="+mj-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1</a:t>
            </a:r>
          </a:p>
        </p:txBody>
      </p:sp>
      <p:sp>
        <p:nvSpPr>
          <p:cNvPr id="31" name="Textplatzhalter 9"/>
          <p:cNvSpPr>
            <a:spLocks noGrp="1"/>
          </p:cNvSpPr>
          <p:nvPr>
            <p:ph type="body" sz="quarter" idx="32" hasCustomPrompt="1"/>
          </p:nvPr>
        </p:nvSpPr>
        <p:spPr>
          <a:xfrm>
            <a:off x="5519052" y="2785505"/>
            <a:ext cx="730918" cy="730250"/>
          </a:xfrm>
        </p:spPr>
        <p:txBody>
          <a:bodyPr anchor="ctr" anchorCtr="0"/>
          <a:lstStyle>
            <a:lvl1pPr algn="ctr">
              <a:defRPr sz="4000">
                <a:solidFill>
                  <a:schemeClr val="tx2"/>
                </a:solidFill>
                <a:latin typeface="+mj-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2</a:t>
            </a:r>
          </a:p>
        </p:txBody>
      </p:sp>
      <p:sp>
        <p:nvSpPr>
          <p:cNvPr id="32" name="Textplatzhalter 9"/>
          <p:cNvSpPr>
            <a:spLocks noGrp="1"/>
          </p:cNvSpPr>
          <p:nvPr>
            <p:ph type="body" sz="quarter" idx="33" hasCustomPrompt="1"/>
          </p:nvPr>
        </p:nvSpPr>
        <p:spPr>
          <a:xfrm>
            <a:off x="5519052" y="3724356"/>
            <a:ext cx="730918" cy="730250"/>
          </a:xfrm>
        </p:spPr>
        <p:txBody>
          <a:bodyPr anchor="ctr" anchorCtr="0"/>
          <a:lstStyle>
            <a:lvl1pPr algn="ctr">
              <a:defRPr sz="4000">
                <a:solidFill>
                  <a:schemeClr val="tx2"/>
                </a:solidFill>
                <a:latin typeface="+mj-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3</a:t>
            </a:r>
          </a:p>
        </p:txBody>
      </p:sp>
      <p:sp>
        <p:nvSpPr>
          <p:cNvPr id="33" name="Textplatzhalter 9"/>
          <p:cNvSpPr>
            <a:spLocks noGrp="1"/>
          </p:cNvSpPr>
          <p:nvPr>
            <p:ph type="body" sz="quarter" idx="34" hasCustomPrompt="1"/>
          </p:nvPr>
        </p:nvSpPr>
        <p:spPr>
          <a:xfrm>
            <a:off x="5519052" y="4675521"/>
            <a:ext cx="730918" cy="730250"/>
          </a:xfrm>
        </p:spPr>
        <p:txBody>
          <a:bodyPr anchor="ctr" anchorCtr="0"/>
          <a:lstStyle>
            <a:lvl1pPr algn="ctr">
              <a:defRPr sz="4000">
                <a:solidFill>
                  <a:schemeClr val="tx2"/>
                </a:solidFill>
                <a:latin typeface="+mj-lt"/>
              </a:defRPr>
            </a:lvl1pPr>
            <a:lvl2pPr>
              <a:defRPr sz="3000">
                <a:solidFill>
                  <a:schemeClr val="bg1"/>
                </a:solidFill>
                <a:latin typeface="+mn-lt"/>
              </a:defRPr>
            </a:lvl2pPr>
            <a:lvl3pPr>
              <a:defRPr sz="3000">
                <a:solidFill>
                  <a:schemeClr val="bg1"/>
                </a:solidFill>
                <a:latin typeface="+mn-lt"/>
              </a:defRPr>
            </a:lvl3pPr>
            <a:lvl4pPr>
              <a:defRPr sz="3000">
                <a:solidFill>
                  <a:schemeClr val="bg1"/>
                </a:solidFill>
                <a:latin typeface="+mn-lt"/>
              </a:defRPr>
            </a:lvl4pPr>
            <a:lvl5pPr>
              <a:defRPr sz="3000">
                <a:solidFill>
                  <a:schemeClr val="bg1"/>
                </a:solidFill>
                <a:latin typeface="+mn-lt"/>
              </a:defRPr>
            </a:lvl5pPr>
          </a:lstStyle>
          <a:p>
            <a:pPr lvl="0"/>
            <a:r>
              <a:rPr lang="de-DE"/>
              <a:t>4</a:t>
            </a:r>
          </a:p>
        </p:txBody>
      </p:sp>
    </p:spTree>
    <p:extLst>
      <p:ext uri="{BB962C8B-B14F-4D97-AF65-F5344CB8AC3E}">
        <p14:creationId xmlns:p14="http://schemas.microsoft.com/office/powerpoint/2010/main" val="2822918383"/>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L Image Text Layout Magazine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741988" y="4781289"/>
            <a:ext cx="4392000"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13" name="Title Placeholder 1"/>
          <p:cNvSpPr>
            <a:spLocks noGrp="1"/>
          </p:cNvSpPr>
          <p:nvPr>
            <p:ph type="title" hasCustomPrompt="1"/>
          </p:nvPr>
        </p:nvSpPr>
        <p:spPr>
          <a:xfrm>
            <a:off x="5718851" y="3920295"/>
            <a:ext cx="4415750"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14" name="Text Placeholder 2"/>
          <p:cNvSpPr>
            <a:spLocks noGrp="1"/>
          </p:cNvSpPr>
          <p:nvPr>
            <p:ph idx="1" hasCustomPrompt="1"/>
          </p:nvPr>
        </p:nvSpPr>
        <p:spPr>
          <a:xfrm>
            <a:off x="5697627" y="3651250"/>
            <a:ext cx="4429289" cy="290955"/>
          </a:xfrm>
          <a:prstGeom prst="rect">
            <a:avLst/>
          </a:prstGeom>
        </p:spPr>
        <p:txBody>
          <a:bodyPr vert="horz" wrap="none" lIns="36000" tIns="0" rIns="0" bIns="0" rtlCol="0">
            <a:noAutofit/>
          </a:bodyPr>
          <a:lstStyle>
            <a:lvl1pPr>
              <a:defRPr sz="2000"/>
            </a:lvl1pPr>
          </a:lstStyle>
          <a:p>
            <a:pPr lvl="0"/>
            <a:r>
              <a:rPr lang="de-DE"/>
              <a:t>SUBHEADLINE, 20PT., EINZEILIG</a:t>
            </a:r>
            <a:endParaRPr lang="en-US"/>
          </a:p>
        </p:txBody>
      </p:sp>
      <p:sp>
        <p:nvSpPr>
          <p:cNvPr id="3" name="Bildplatzhalter 2"/>
          <p:cNvSpPr>
            <a:spLocks noGrp="1"/>
          </p:cNvSpPr>
          <p:nvPr>
            <p:ph type="pic" sz="quarter" idx="14" hasCustomPrompt="1"/>
          </p:nvPr>
        </p:nvSpPr>
        <p:spPr>
          <a:xfrm>
            <a:off x="0" y="3651250"/>
            <a:ext cx="4949825" cy="3895725"/>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1" name="Bildplatzhalter 2"/>
          <p:cNvSpPr>
            <a:spLocks noGrp="1"/>
          </p:cNvSpPr>
          <p:nvPr>
            <p:ph type="pic" sz="quarter" idx="17" hasCustomPrompt="1"/>
          </p:nvPr>
        </p:nvSpPr>
        <p:spPr>
          <a:xfrm>
            <a:off x="6534151" y="475067"/>
            <a:ext cx="4157662" cy="2368146"/>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20" name="Text Placeholder 2"/>
          <p:cNvSpPr>
            <a:spLocks noGrp="1"/>
          </p:cNvSpPr>
          <p:nvPr>
            <p:ph idx="18" hasCustomPrompt="1"/>
          </p:nvPr>
        </p:nvSpPr>
        <p:spPr>
          <a:xfrm>
            <a:off x="522377" y="475200"/>
            <a:ext cx="5214328" cy="290955"/>
          </a:xfrm>
          <a:prstGeom prst="rect">
            <a:avLst/>
          </a:prstGeom>
        </p:spPr>
        <p:txBody>
          <a:bodyPr vert="horz" wrap="none" lIns="36000" tIns="0" rIns="0" bIns="0" rtlCol="0">
            <a:noAutofit/>
          </a:bodyPr>
          <a:lstStyle/>
          <a:p>
            <a:pPr lvl="0"/>
            <a:r>
              <a:rPr lang="de-DE"/>
              <a:t>SUBHEADLINE, 20PT., EINZEILIG</a:t>
            </a:r>
            <a:endParaRPr lang="en-US"/>
          </a:p>
        </p:txBody>
      </p:sp>
      <p:sp>
        <p:nvSpPr>
          <p:cNvPr id="24" name="Textplatzhalter 23"/>
          <p:cNvSpPr>
            <a:spLocks noGrp="1"/>
          </p:cNvSpPr>
          <p:nvPr>
            <p:ph type="body" sz="quarter" idx="19" hasCustomPrompt="1"/>
          </p:nvPr>
        </p:nvSpPr>
        <p:spPr>
          <a:xfrm>
            <a:off x="543692" y="824665"/>
            <a:ext cx="5200677" cy="471488"/>
          </a:xfrm>
        </p:spPr>
        <p:txBody>
          <a:bodyPr lIns="0"/>
          <a:lstStyle>
            <a:lvl1pPr>
              <a:defRPr sz="3600" b="1" baseline="0">
                <a:latin typeface="+mn-lt"/>
              </a:defRPr>
            </a:lvl1pPr>
            <a:lvl2pPr>
              <a:defRPr sz="4400" b="1">
                <a:latin typeface="+mn-lt"/>
              </a:defRPr>
            </a:lvl2pPr>
            <a:lvl3pPr>
              <a:defRPr sz="4400" b="1">
                <a:latin typeface="+mn-lt"/>
              </a:defRPr>
            </a:lvl3pPr>
            <a:lvl4pPr>
              <a:defRPr sz="4400" b="1">
                <a:latin typeface="+mn-lt"/>
              </a:defRPr>
            </a:lvl4pPr>
            <a:lvl5pPr>
              <a:defRPr sz="4400" b="1">
                <a:latin typeface="+mn-lt"/>
              </a:defRPr>
            </a:lvl5pPr>
          </a:lstStyle>
          <a:p>
            <a:pPr lvl="0"/>
            <a:r>
              <a:rPr lang="de-DE"/>
              <a:t>Headline, 36pt.</a:t>
            </a:r>
          </a:p>
        </p:txBody>
      </p:sp>
      <p:sp>
        <p:nvSpPr>
          <p:cNvPr id="26" name="Textplatzhalter 10"/>
          <p:cNvSpPr>
            <a:spLocks noGrp="1"/>
          </p:cNvSpPr>
          <p:nvPr>
            <p:ph type="body" sz="quarter" idx="20" hasCustomPrompt="1"/>
          </p:nvPr>
        </p:nvSpPr>
        <p:spPr>
          <a:xfrm>
            <a:off x="566065" y="1511301"/>
            <a:ext cx="5178304" cy="1331912"/>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a:t>
            </a:r>
          </a:p>
        </p:txBody>
      </p:sp>
    </p:spTree>
    <p:extLst>
      <p:ext uri="{BB962C8B-B14F-4D97-AF65-F5344CB8AC3E}">
        <p14:creationId xmlns:p14="http://schemas.microsoft.com/office/powerpoint/2010/main" val="269749818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L Image Text Layout Magazine v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600" y="825479"/>
            <a:ext cx="5707076" cy="472802"/>
          </a:xfrm>
          <a:prstGeom prst="rect">
            <a:avLst/>
          </a:prstGeom>
        </p:spPr>
        <p:txBody>
          <a:bodyPr vert="horz" wrap="none" lIns="0" tIns="0" rIns="0" bIns="0" rtlCol="0" anchor="t" anchorCtr="0">
            <a:noAutofit/>
          </a:bodyPr>
          <a:lstStyle>
            <a:lvl1pPr>
              <a:defRPr>
                <a:solidFill>
                  <a:schemeClr val="tx1"/>
                </a:solidFill>
              </a:defRPr>
            </a:lvl1pPr>
          </a:lstStyle>
          <a:p>
            <a:r>
              <a:rPr lang="de-DE"/>
              <a:t>Headline, 36pt.</a:t>
            </a:r>
            <a:endParaRPr lang="en-US"/>
          </a:p>
        </p:txBody>
      </p:sp>
      <p:sp>
        <p:nvSpPr>
          <p:cNvPr id="12" name="Textplatzhalter 10"/>
          <p:cNvSpPr>
            <a:spLocks noGrp="1"/>
          </p:cNvSpPr>
          <p:nvPr>
            <p:ph type="body" sz="quarter" idx="13" hasCustomPrompt="1"/>
          </p:nvPr>
        </p:nvSpPr>
        <p:spPr>
          <a:xfrm>
            <a:off x="557213" y="1528526"/>
            <a:ext cx="5693462" cy="1225607"/>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p:txBody>
      </p:sp>
      <p:sp>
        <p:nvSpPr>
          <p:cNvPr id="7" name="Textplatzhalter 6"/>
          <p:cNvSpPr>
            <a:spLocks noGrp="1"/>
          </p:cNvSpPr>
          <p:nvPr>
            <p:ph type="body" sz="quarter" idx="17" hasCustomPrompt="1"/>
          </p:nvPr>
        </p:nvSpPr>
        <p:spPr>
          <a:xfrm>
            <a:off x="522000" y="475200"/>
            <a:ext cx="5723856" cy="291600"/>
          </a:xfrm>
        </p:spPr>
        <p:txBody>
          <a:bodyPr/>
          <a:lstStyle>
            <a:lvl1pPr marL="0" indent="0">
              <a:buFontTx/>
              <a:buNone/>
              <a:defRPr>
                <a:solidFill>
                  <a:schemeClr val="tx1"/>
                </a:solidFill>
                <a:latin typeface="+mn-lt"/>
              </a:defRPr>
            </a:lvl1pPr>
          </a:lstStyle>
          <a:p>
            <a:pPr lvl="0"/>
            <a:r>
              <a:rPr lang="de-DE"/>
              <a:t>SUBHEADLINE, SOURCE SANS PRO, 20PT.</a:t>
            </a:r>
            <a:endParaRPr lang="en-US"/>
          </a:p>
        </p:txBody>
      </p:sp>
      <p:sp>
        <p:nvSpPr>
          <p:cNvPr id="8" name="Bildplatzhalter 7"/>
          <p:cNvSpPr>
            <a:spLocks noGrp="1"/>
          </p:cNvSpPr>
          <p:nvPr>
            <p:ph type="pic" sz="quarter" idx="18" hasCustomPrompt="1"/>
          </p:nvPr>
        </p:nvSpPr>
        <p:spPr>
          <a:xfrm>
            <a:off x="6441743" y="0"/>
            <a:ext cx="4250071" cy="5832475"/>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4" name="Bildplatzhalter 7"/>
          <p:cNvSpPr>
            <a:spLocks noGrp="1"/>
          </p:cNvSpPr>
          <p:nvPr>
            <p:ph type="pic" sz="quarter" idx="19" hasCustomPrompt="1"/>
          </p:nvPr>
        </p:nvSpPr>
        <p:spPr>
          <a:xfrm>
            <a:off x="570861" y="2980882"/>
            <a:ext cx="2131396" cy="1466675"/>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18" name="Bildplatzhalter 7"/>
          <p:cNvSpPr>
            <a:spLocks noGrp="1"/>
          </p:cNvSpPr>
          <p:nvPr>
            <p:ph type="pic" sz="quarter" idx="20" hasCustomPrompt="1"/>
          </p:nvPr>
        </p:nvSpPr>
        <p:spPr>
          <a:xfrm>
            <a:off x="2893324" y="3804671"/>
            <a:ext cx="3357351" cy="2011663"/>
          </a:xfrm>
        </p:spPr>
        <p:txBody>
          <a:bodyPr anchor="ctr" anchorCtr="0"/>
          <a:lstStyle>
            <a:lvl1pPr algn="ctr">
              <a:defRPr sz="1500">
                <a:solidFill>
                  <a:schemeClr val="tx2"/>
                </a:solidFill>
              </a:defRPr>
            </a:lvl1pPr>
          </a:lstStyle>
          <a:p>
            <a:r>
              <a:rPr lang="de-DE"/>
              <a:t>BILDPLATZHALTER</a:t>
            </a:r>
          </a:p>
          <a:p>
            <a:endParaRPr lang="de-DE"/>
          </a:p>
          <a:p>
            <a:endParaRPr lang="de-DE"/>
          </a:p>
        </p:txBody>
      </p:sp>
    </p:spTree>
    <p:extLst>
      <p:ext uri="{BB962C8B-B14F-4D97-AF65-F5344CB8AC3E}">
        <p14:creationId xmlns:p14="http://schemas.microsoft.com/office/powerpoint/2010/main" val="402832173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L Image Text Layout Magazine v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2641339"/>
            <a:ext cx="4450185" cy="2722823"/>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r>
              <a:rPr lang="de-DE"/>
              <a:t>Eine wunderbare Heiterkeit hat meine ganze Seele.</a:t>
            </a:r>
          </a:p>
        </p:txBody>
      </p:sp>
      <p:sp>
        <p:nvSpPr>
          <p:cNvPr id="13" name="Title Placeholder 1"/>
          <p:cNvSpPr>
            <a:spLocks noGrp="1"/>
          </p:cNvSpPr>
          <p:nvPr>
            <p:ph type="title" hasCustomPrompt="1"/>
          </p:nvPr>
        </p:nvSpPr>
        <p:spPr>
          <a:xfrm>
            <a:off x="543599" y="178034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3" name="Bildplatzhalter 2"/>
          <p:cNvSpPr>
            <a:spLocks noGrp="1"/>
          </p:cNvSpPr>
          <p:nvPr>
            <p:ph type="pic" sz="quarter" idx="14" hasCustomPrompt="1"/>
          </p:nvPr>
        </p:nvSpPr>
        <p:spPr>
          <a:xfrm>
            <a:off x="5353050" y="0"/>
            <a:ext cx="5338763" cy="7559675"/>
          </a:xfrm>
        </p:spPr>
        <p:txBody>
          <a:bodyPr anchor="ctr" anchorCtr="0"/>
          <a:lstStyle>
            <a:lvl1pPr algn="ctr">
              <a:defRPr sz="1500">
                <a:solidFill>
                  <a:schemeClr val="tx2"/>
                </a:solidFill>
              </a:defRPr>
            </a:lvl1pPr>
          </a:lstStyle>
          <a:p>
            <a:r>
              <a:rPr lang="de-DE"/>
              <a:t>BILDPLATZHALTER</a:t>
            </a:r>
          </a:p>
          <a:p>
            <a:endParaRPr lang="de-DE"/>
          </a:p>
          <a:p>
            <a:endParaRPr lang="de-DE"/>
          </a:p>
        </p:txBody>
      </p:sp>
      <p:sp>
        <p:nvSpPr>
          <p:cNvPr id="5" name="Textplatzhalter 4"/>
          <p:cNvSpPr>
            <a:spLocks noGrp="1"/>
          </p:cNvSpPr>
          <p:nvPr>
            <p:ph type="body" sz="quarter" idx="15" hasCustomPrompt="1"/>
          </p:nvPr>
        </p:nvSpPr>
        <p:spPr>
          <a:xfrm>
            <a:off x="522000" y="1512000"/>
            <a:ext cx="4802400" cy="216000"/>
          </a:xfrm>
        </p:spPr>
        <p:txBody>
          <a:bodyPr/>
          <a:lstStyle/>
          <a:p>
            <a:pPr lvl="0"/>
            <a:r>
              <a:rPr lang="de-DE"/>
              <a:t>SUBHEADLINE, 20PT., EINZEILIG</a:t>
            </a:r>
            <a:endParaRPr lang="en-US"/>
          </a:p>
        </p:txBody>
      </p:sp>
    </p:spTree>
    <p:extLst>
      <p:ext uri="{BB962C8B-B14F-4D97-AF65-F5344CB8AC3E}">
        <p14:creationId xmlns:p14="http://schemas.microsoft.com/office/powerpoint/2010/main" val="393782664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L Fliesstext blue">
    <p:spTree>
      <p:nvGrpSpPr>
        <p:cNvPr id="1" name=""/>
        <p:cNvGrpSpPr/>
        <p:nvPr/>
      </p:nvGrpSpPr>
      <p:grpSpPr>
        <a:xfrm>
          <a:off x="0" y="0"/>
          <a:ext cx="0" cy="0"/>
          <a:chOff x="0" y="0"/>
          <a:chExt cx="0" cy="0"/>
        </a:xfrm>
      </p:grpSpPr>
      <p:sp>
        <p:nvSpPr>
          <p:cNvPr id="12" name="Rechteck 11"/>
          <p:cNvSpPr/>
          <p:nvPr userDrawn="1"/>
        </p:nvSpPr>
        <p:spPr>
          <a:xfrm flipV="1">
            <a:off x="0" y="-24991"/>
            <a:ext cx="10691813" cy="5857465"/>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1" name="Textplatzhalter 10"/>
          <p:cNvSpPr>
            <a:spLocks noGrp="1"/>
          </p:cNvSpPr>
          <p:nvPr>
            <p:ph type="body" sz="quarter" idx="13" hasCustomPrompt="1"/>
          </p:nvPr>
        </p:nvSpPr>
        <p:spPr>
          <a:xfrm>
            <a:off x="557213" y="1528526"/>
            <a:ext cx="7921625" cy="3225337"/>
          </a:xfrm>
        </p:spPr>
        <p:txBody>
          <a:bodyPr wrap="square" lIns="0" tIns="0" rIns="0" bIns="0">
            <a:noAutofit/>
          </a:bodyPr>
          <a:lstStyle>
            <a:lvl1pPr marL="0" indent="0">
              <a:lnSpc>
                <a:spcPts val="2250"/>
              </a:lnSpc>
              <a:buFontTx/>
              <a:buNone/>
              <a:defRPr sz="2000" baseline="0">
                <a:solidFill>
                  <a:srgbClr val="003366"/>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14" name="Title Placeholder 1"/>
          <p:cNvSpPr>
            <a:spLocks noGrp="1"/>
          </p:cNvSpPr>
          <p:nvPr>
            <p:ph type="title" hasCustomPrompt="1"/>
          </p:nvPr>
        </p:nvSpPr>
        <p:spPr>
          <a:xfrm>
            <a:off x="543599" y="825773"/>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16" name="Textplatzhalter 10"/>
          <p:cNvSpPr>
            <a:spLocks noGrp="1"/>
          </p:cNvSpPr>
          <p:nvPr>
            <p:ph type="body" sz="quarter" idx="14" hasCustomPrompt="1"/>
          </p:nvPr>
        </p:nvSpPr>
        <p:spPr>
          <a:xfrm>
            <a:off x="557213" y="5128893"/>
            <a:ext cx="2007638" cy="235270"/>
          </a:xfrm>
        </p:spPr>
        <p:txBody>
          <a:bodyPr wrap="none" lIns="36000" tIns="0" rIns="0" bIns="0">
            <a:noAutofit/>
          </a:bodyPr>
          <a:lstStyle>
            <a:lvl1pPr marL="0" indent="0">
              <a:lnSpc>
                <a:spcPts val="2250"/>
              </a:lnSpc>
              <a:buFontTx/>
              <a:buNone/>
              <a:defRPr sz="2800" baseline="0">
                <a:solidFill>
                  <a:schemeClr val="tx2"/>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www.ahk.de</a:t>
            </a:r>
          </a:p>
        </p:txBody>
      </p:sp>
      <p:sp>
        <p:nvSpPr>
          <p:cNvPr id="4" name="Textplatzhalter 3"/>
          <p:cNvSpPr>
            <a:spLocks noGrp="1"/>
          </p:cNvSpPr>
          <p:nvPr>
            <p:ph type="body" sz="quarter" idx="17" hasCustomPrompt="1"/>
          </p:nvPr>
        </p:nvSpPr>
        <p:spPr>
          <a:xfrm>
            <a:off x="522000" y="475200"/>
            <a:ext cx="9619200" cy="291600"/>
          </a:xfrm>
        </p:spPr>
        <p:txBody>
          <a:bodyPr/>
          <a:lstStyle>
            <a:lvl1pPr>
              <a:defRPr>
                <a:solidFill>
                  <a:schemeClr val="tx2"/>
                </a:solidFill>
              </a:defRPr>
            </a:lvl1pPr>
          </a:lstStyle>
          <a:p>
            <a:pPr lvl="0"/>
            <a:r>
              <a:rPr lang="de-DE"/>
              <a:t>SUBHEADLINE, SOURCE SANS PRO, 20PT., EINZEILIG</a:t>
            </a:r>
            <a:endParaRPr lang="en-US"/>
          </a:p>
        </p:txBody>
      </p:sp>
    </p:spTree>
    <p:extLst>
      <p:ext uri="{BB962C8B-B14F-4D97-AF65-F5344CB8AC3E}">
        <p14:creationId xmlns:p14="http://schemas.microsoft.com/office/powerpoint/2010/main" val="339831888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L Fliesstext #">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2" t="16257" r="865" b="8518"/>
          <a:stretch/>
        </p:blipFill>
        <p:spPr>
          <a:xfrm>
            <a:off x="0" y="-13648"/>
            <a:ext cx="10694194" cy="5846123"/>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12" name="Textplatzhalter 10"/>
          <p:cNvSpPr>
            <a:spLocks noGrp="1"/>
          </p:cNvSpPr>
          <p:nvPr>
            <p:ph type="body" sz="quarter" idx="13" hasCustomPrompt="1"/>
          </p:nvPr>
        </p:nvSpPr>
        <p:spPr>
          <a:xfrm>
            <a:off x="557213" y="1528526"/>
            <a:ext cx="7921625" cy="3225337"/>
          </a:xfrm>
        </p:spPr>
        <p:txBody>
          <a:bodyPr wrap="square" lIns="0" tIns="0" rIns="0" bIns="0">
            <a:noAutofit/>
          </a:bodyPr>
          <a:lstStyle>
            <a:lvl1pPr marL="0" indent="0">
              <a:lnSpc>
                <a:spcPts val="2250"/>
              </a:lnSpc>
              <a:buFontTx/>
              <a:buNone/>
              <a:defRPr sz="2000" baseline="0">
                <a:solidFill>
                  <a:srgbClr val="003366"/>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557213" y="5128893"/>
            <a:ext cx="2007638" cy="235270"/>
          </a:xfrm>
        </p:spPr>
        <p:txBody>
          <a:bodyPr wrap="none" lIns="36000" tIns="0" rIns="0" bIns="0">
            <a:noAutofit/>
          </a:bodyPr>
          <a:lstStyle>
            <a:lvl1pPr marL="0" indent="0">
              <a:lnSpc>
                <a:spcPts val="2250"/>
              </a:lnSpc>
              <a:buFontTx/>
              <a:buNone/>
              <a:defRPr sz="2800" baseline="0">
                <a:solidFill>
                  <a:schemeClr val="tx2"/>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www.ahk.de</a:t>
            </a:r>
          </a:p>
        </p:txBody>
      </p:sp>
      <p:sp>
        <p:nvSpPr>
          <p:cNvPr id="7" name="Textplatzhalter 6"/>
          <p:cNvSpPr>
            <a:spLocks noGrp="1"/>
          </p:cNvSpPr>
          <p:nvPr>
            <p:ph type="body" sz="quarter" idx="17" hasCustomPrompt="1"/>
          </p:nvPr>
        </p:nvSpPr>
        <p:spPr>
          <a:xfrm>
            <a:off x="522000" y="475200"/>
            <a:ext cx="9619200" cy="2916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spTree>
    <p:extLst>
      <p:ext uri="{BB962C8B-B14F-4D97-AF65-F5344CB8AC3E}">
        <p14:creationId xmlns:p14="http://schemas.microsoft.com/office/powerpoint/2010/main" val="2791636082"/>
      </p:ext>
    </p:extLst>
  </p:cSld>
  <p:clrMapOvr>
    <a:masterClrMapping/>
  </p:clrMapOvr>
  <p:extLst>
    <p:ext uri="{DCECCB84-F9BA-43D5-87BE-67443E8EF086}">
      <p15:sldGuideLst xmlns:p15="http://schemas.microsoft.com/office/powerpoint/2012/main">
        <p15:guide id="4" orient="horz" pos="95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L Fliesstext map">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a:extLst>
              <a:ext uri="{28A0092B-C50C-407E-A947-70E740481C1C}">
                <a14:useLocalDpi xmlns:a14="http://schemas.microsoft.com/office/drawing/2010/main" val="0"/>
              </a:ext>
            </a:extLst>
          </a:blip>
          <a:srcRect l="-170" t="20257" r="4486" b="6079"/>
          <a:stretch/>
        </p:blipFill>
        <p:spPr>
          <a:xfrm>
            <a:off x="-19050" y="2149"/>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12" name="Textplatzhalter 10"/>
          <p:cNvSpPr>
            <a:spLocks noGrp="1"/>
          </p:cNvSpPr>
          <p:nvPr>
            <p:ph type="body" sz="quarter" idx="13" hasCustomPrompt="1"/>
          </p:nvPr>
        </p:nvSpPr>
        <p:spPr>
          <a:xfrm>
            <a:off x="557213" y="1528526"/>
            <a:ext cx="7921625" cy="3225337"/>
          </a:xfrm>
        </p:spPr>
        <p:txBody>
          <a:bodyPr wrap="square" lIns="0" tIns="0" rIns="0" bIns="0">
            <a:noAutofit/>
          </a:bodyPr>
          <a:lstStyle>
            <a:lvl1pPr marL="0" indent="0">
              <a:lnSpc>
                <a:spcPts val="2250"/>
              </a:lnSpc>
              <a:buFontTx/>
              <a:buNone/>
              <a:defRPr sz="2000" baseline="0">
                <a:solidFill>
                  <a:srgbClr val="003366"/>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557213" y="5128893"/>
            <a:ext cx="2007638" cy="235270"/>
          </a:xfrm>
        </p:spPr>
        <p:txBody>
          <a:bodyPr wrap="none" lIns="36000" tIns="0" rIns="0" bIns="0">
            <a:noAutofit/>
          </a:bodyPr>
          <a:lstStyle>
            <a:lvl1pPr marL="0" indent="0">
              <a:lnSpc>
                <a:spcPts val="2250"/>
              </a:lnSpc>
              <a:buFontTx/>
              <a:buNone/>
              <a:defRPr sz="2800" baseline="0">
                <a:solidFill>
                  <a:schemeClr val="tx2"/>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www.ahk.de</a:t>
            </a:r>
          </a:p>
        </p:txBody>
      </p:sp>
      <p:sp>
        <p:nvSpPr>
          <p:cNvPr id="7" name="Textplatzhalter 6"/>
          <p:cNvSpPr>
            <a:spLocks noGrp="1"/>
          </p:cNvSpPr>
          <p:nvPr>
            <p:ph type="body" sz="quarter" idx="17" hasCustomPrompt="1"/>
          </p:nvPr>
        </p:nvSpPr>
        <p:spPr>
          <a:xfrm>
            <a:off x="522000" y="475200"/>
            <a:ext cx="9619200" cy="2916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604" y="6410325"/>
            <a:ext cx="1225727" cy="573088"/>
          </a:xfrm>
          <a:prstGeom prst="rect">
            <a:avLst/>
          </a:prstGeom>
        </p:spPr>
      </p:pic>
    </p:spTree>
    <p:extLst>
      <p:ext uri="{BB962C8B-B14F-4D97-AF65-F5344CB8AC3E}">
        <p14:creationId xmlns:p14="http://schemas.microsoft.com/office/powerpoint/2010/main" val="224675470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16/9 v3">
    <p:spTree>
      <p:nvGrpSpPr>
        <p:cNvPr id="1" name=""/>
        <p:cNvGrpSpPr/>
        <p:nvPr/>
      </p:nvGrpSpPr>
      <p:grpSpPr>
        <a:xfrm>
          <a:off x="0" y="0"/>
          <a:ext cx="0" cy="0"/>
          <a:chOff x="0" y="0"/>
          <a:chExt cx="0" cy="0"/>
        </a:xfrm>
      </p:grpSpPr>
      <p:pic>
        <p:nvPicPr>
          <p:cNvPr id="11" name="Grafik 10"/>
          <p:cNvPicPr>
            <a:picLocks noChangeAspect="1"/>
          </p:cNvPicPr>
          <p:nvPr userDrawn="1"/>
        </p:nvPicPr>
        <p:blipFill rotWithShape="1">
          <a:blip r:embed="rId2">
            <a:extLst>
              <a:ext uri="{28A0092B-C50C-407E-A947-70E740481C1C}">
                <a14:useLocalDpi xmlns:a14="http://schemas.microsoft.com/office/drawing/2010/main" val="0"/>
              </a:ext>
            </a:extLst>
          </a:blip>
          <a:srcRect l="1153" t="12340" r="346" b="7005"/>
          <a:stretch/>
        </p:blipFill>
        <p:spPr>
          <a:xfrm>
            <a:off x="0" y="0"/>
            <a:ext cx="10697227" cy="5832475"/>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4" name="Content Placeholder 2"/>
          <p:cNvSpPr>
            <a:spLocks noGrp="1"/>
          </p:cNvSpPr>
          <p:nvPr>
            <p:ph idx="1" hasCustomPrompt="1"/>
          </p:nvPr>
        </p:nvSpPr>
        <p:spPr>
          <a:xfrm>
            <a:off x="6166800" y="5971576"/>
            <a:ext cx="3971797" cy="337308"/>
          </a:xfrm>
        </p:spPr>
        <p:txBody>
          <a:bodyPr anchor="ctr" anchorCtr="0">
            <a:noAutofit/>
          </a:bodyPr>
          <a:lstStyle>
            <a:lvl1pPr marL="0" indent="0">
              <a:lnSpc>
                <a:spcPts val="200"/>
              </a:lnSpc>
              <a:buFontTx/>
              <a:buNone/>
              <a:defRPr sz="1000" baseline="0">
                <a:solidFill>
                  <a:schemeClr val="bg1"/>
                </a:solidFill>
                <a:latin typeface="+mn-lt"/>
                <a:ea typeface="Source Sans Pro" panose="020B0503030403020204" pitchFamily="34" charset="0"/>
                <a:cs typeface="Arial" panose="020B0604020202020204" pitchFamily="34" charset="0"/>
              </a:defRPr>
            </a:lvl1pPr>
          </a:lstStyle>
          <a:p>
            <a:pPr lvl="0"/>
            <a:r>
              <a:rPr lang="de-DE"/>
              <a:t>Subheadline, zweizeilig, 10pt.</a:t>
            </a:r>
          </a:p>
          <a:p>
            <a:pPr lvl="0"/>
            <a:r>
              <a:rPr lang="de-DE"/>
              <a:t>Subheadline, zweizeilig, 10pt.</a:t>
            </a:r>
          </a:p>
        </p:txBody>
      </p:sp>
      <p:sp>
        <p:nvSpPr>
          <p:cNvPr id="17" name="Rechteck 16">
            <a:extLst>
              <a:ext uri="{FF2B5EF4-FFF2-40B4-BE49-F238E27FC236}">
                <a16:creationId xmlns:a16="http://schemas.microsoft.com/office/drawing/2014/main" id="{1FBFED58-4B6B-E743-94D4-B19119EA428E}"/>
              </a:ext>
            </a:extLst>
          </p:cNvPr>
          <p:cNvSpPr/>
          <p:nvPr userDrawn="1"/>
        </p:nvSpPr>
        <p:spPr>
          <a:xfrm>
            <a:off x="5973954" y="4427922"/>
            <a:ext cx="4719311" cy="1404553"/>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18" name="Title 1"/>
          <p:cNvSpPr>
            <a:spLocks noGrp="1"/>
          </p:cNvSpPr>
          <p:nvPr>
            <p:ph type="title" hasCustomPrompt="1"/>
          </p:nvPr>
        </p:nvSpPr>
        <p:spPr>
          <a:xfrm>
            <a:off x="6170400" y="5164881"/>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20" name="Textplatzhalter 6"/>
          <p:cNvSpPr>
            <a:spLocks noGrp="1"/>
          </p:cNvSpPr>
          <p:nvPr>
            <p:ph type="body" sz="quarter" idx="15" hasCustomPrompt="1"/>
          </p:nvPr>
        </p:nvSpPr>
        <p:spPr>
          <a:xfrm>
            <a:off x="6150773" y="4736481"/>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21" name="Rechteck 20" hidden="1"/>
          <p:cNvSpPr/>
          <p:nvPr userDrawn="1"/>
        </p:nvSpPr>
        <p:spPr>
          <a:xfrm rot="16200000">
            <a:off x="5912684" y="4264424"/>
            <a:ext cx="372218" cy="430887"/>
          </a:xfrm>
          <a:prstGeom prst="rect">
            <a:avLst/>
          </a:prstGeom>
        </p:spPr>
        <p:txBody>
          <a:bodyPr wrap="none">
            <a:spAutoFit/>
          </a:bodyPr>
          <a:lstStyle/>
          <a:p>
            <a:r>
              <a:rPr lang="de-DE" sz="2200">
                <a:solidFill>
                  <a:schemeClr val="accent2"/>
                </a:solidFill>
                <a:latin typeface="+mj-lt"/>
              </a:rPr>
              <a:t>A</a:t>
            </a:r>
          </a:p>
        </p:txBody>
      </p:sp>
      <p:sp>
        <p:nvSpPr>
          <p:cNvPr id="22" name="Rechteck 21" hidden="1"/>
          <p:cNvSpPr/>
          <p:nvPr userDrawn="1"/>
        </p:nvSpPr>
        <p:spPr>
          <a:xfrm>
            <a:off x="6035053" y="3894353"/>
            <a:ext cx="372218" cy="430887"/>
          </a:xfrm>
          <a:prstGeom prst="rect">
            <a:avLst/>
          </a:prstGeom>
        </p:spPr>
        <p:txBody>
          <a:bodyPr wrap="none">
            <a:spAutoFit/>
          </a:bodyPr>
          <a:lstStyle/>
          <a:p>
            <a:r>
              <a:rPr lang="de-DE" sz="2200">
                <a:solidFill>
                  <a:schemeClr val="accent2"/>
                </a:solidFill>
                <a:latin typeface="+mj-lt"/>
              </a:rPr>
              <a:t>A</a:t>
            </a:r>
          </a:p>
        </p:txBody>
      </p:sp>
      <p:sp>
        <p:nvSpPr>
          <p:cNvPr id="23" name="Rechteck 22" hidden="1"/>
          <p:cNvSpPr/>
          <p:nvPr userDrawn="1"/>
        </p:nvSpPr>
        <p:spPr>
          <a:xfrm>
            <a:off x="6035053" y="5122855"/>
            <a:ext cx="372218" cy="430887"/>
          </a:xfrm>
          <a:prstGeom prst="rect">
            <a:avLst/>
          </a:prstGeom>
        </p:spPr>
        <p:txBody>
          <a:bodyPr wrap="none">
            <a:spAutoFit/>
          </a:bodyPr>
          <a:lstStyle/>
          <a:p>
            <a:r>
              <a:rPr lang="de-DE" sz="2200">
                <a:solidFill>
                  <a:schemeClr val="accent2"/>
                </a:solidFill>
                <a:latin typeface="+mj-lt"/>
              </a:rPr>
              <a:t>A</a:t>
            </a:r>
          </a:p>
        </p:txBody>
      </p:sp>
    </p:spTree>
    <p:extLst>
      <p:ext uri="{BB962C8B-B14F-4D97-AF65-F5344CB8AC3E}">
        <p14:creationId xmlns:p14="http://schemas.microsoft.com/office/powerpoint/2010/main" val="343155130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L Fliesstext map + tet">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a:extLst>
              <a:ext uri="{28A0092B-C50C-407E-A947-70E740481C1C}">
                <a14:useLocalDpi xmlns:a14="http://schemas.microsoft.com/office/drawing/2010/main" val="0"/>
              </a:ext>
            </a:extLst>
          </a:blip>
          <a:srcRect l="-170" t="20257" r="4486" b="6079"/>
          <a:stretch/>
        </p:blipFill>
        <p:spPr>
          <a:xfrm>
            <a:off x="-19050" y="2149"/>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12" name="Textplatzhalter 10"/>
          <p:cNvSpPr>
            <a:spLocks noGrp="1"/>
          </p:cNvSpPr>
          <p:nvPr>
            <p:ph type="body" sz="quarter" idx="13" hasCustomPrompt="1"/>
          </p:nvPr>
        </p:nvSpPr>
        <p:spPr>
          <a:xfrm>
            <a:off x="557213" y="1528526"/>
            <a:ext cx="7921625" cy="3225337"/>
          </a:xfrm>
        </p:spPr>
        <p:txBody>
          <a:bodyPr wrap="square" lIns="0" tIns="0" rIns="0" bIns="0">
            <a:noAutofit/>
          </a:bodyPr>
          <a:lstStyle>
            <a:lvl1pPr marL="0" indent="0">
              <a:lnSpc>
                <a:spcPts val="2250"/>
              </a:lnSpc>
              <a:buFontTx/>
              <a:buNone/>
              <a:defRPr sz="2000" baseline="0">
                <a:solidFill>
                  <a:srgbClr val="003366"/>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557213" y="5128893"/>
            <a:ext cx="2007638" cy="235270"/>
          </a:xfrm>
        </p:spPr>
        <p:txBody>
          <a:bodyPr wrap="none" lIns="36000" tIns="0" rIns="0" bIns="0">
            <a:noAutofit/>
          </a:bodyPr>
          <a:lstStyle>
            <a:lvl1pPr marL="0" indent="0">
              <a:lnSpc>
                <a:spcPts val="2250"/>
              </a:lnSpc>
              <a:buFontTx/>
              <a:buNone/>
              <a:defRPr sz="2800" baseline="0">
                <a:solidFill>
                  <a:schemeClr val="tx2"/>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www.ahk.de</a:t>
            </a:r>
          </a:p>
        </p:txBody>
      </p:sp>
      <p:sp>
        <p:nvSpPr>
          <p:cNvPr id="7" name="Textplatzhalter 6"/>
          <p:cNvSpPr>
            <a:spLocks noGrp="1"/>
          </p:cNvSpPr>
          <p:nvPr>
            <p:ph type="body" sz="quarter" idx="17" hasCustomPrompt="1"/>
          </p:nvPr>
        </p:nvSpPr>
        <p:spPr>
          <a:xfrm>
            <a:off x="522000" y="475200"/>
            <a:ext cx="9619200" cy="2916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spTree>
    <p:extLst>
      <p:ext uri="{BB962C8B-B14F-4D97-AF65-F5344CB8AC3E}">
        <p14:creationId xmlns:p14="http://schemas.microsoft.com/office/powerpoint/2010/main" val="3415938249"/>
      </p:ext>
    </p:extLst>
  </p:cSld>
  <p:clrMapOvr>
    <a:masterClrMapping/>
  </p:clrMapOvr>
  <p:extLst>
    <p:ext uri="{DCECCB84-F9BA-43D5-87BE-67443E8EF086}">
      <p15:sldGuideLst xmlns:p15="http://schemas.microsoft.com/office/powerpoint/2012/main">
        <p15:guide id="3" orient="horz" pos="439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st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10" name="Textplatzhalter 10"/>
          <p:cNvSpPr>
            <a:spLocks noGrp="1"/>
          </p:cNvSpPr>
          <p:nvPr>
            <p:ph type="body" sz="quarter" idx="13" hasCustomPrompt="1"/>
          </p:nvPr>
        </p:nvSpPr>
        <p:spPr>
          <a:xfrm>
            <a:off x="566737" y="1511301"/>
            <a:ext cx="4392000" cy="2537938"/>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p:txBody>
      </p:sp>
      <p:sp>
        <p:nvSpPr>
          <p:cNvPr id="13" name="Title Placeholder 1"/>
          <p:cNvSpPr>
            <a:spLocks noGrp="1"/>
          </p:cNvSpPr>
          <p:nvPr>
            <p:ph type="title" hasCustomPrompt="1"/>
          </p:nvPr>
        </p:nvSpPr>
        <p:spPr>
          <a:xfrm>
            <a:off x="543599" y="826885"/>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8" name="Textplatzhalter 10"/>
          <p:cNvSpPr>
            <a:spLocks noGrp="1"/>
          </p:cNvSpPr>
          <p:nvPr>
            <p:ph type="body" sz="quarter" idx="14" hasCustomPrompt="1"/>
          </p:nvPr>
        </p:nvSpPr>
        <p:spPr>
          <a:xfrm>
            <a:off x="5742600" y="716800"/>
            <a:ext cx="4392000" cy="1515225"/>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p:txBody>
      </p:sp>
      <p:sp>
        <p:nvSpPr>
          <p:cNvPr id="3" name="Textplatzhalter 2"/>
          <p:cNvSpPr>
            <a:spLocks noGrp="1"/>
          </p:cNvSpPr>
          <p:nvPr>
            <p:ph type="body" sz="quarter" idx="15" hasCustomPrompt="1"/>
          </p:nvPr>
        </p:nvSpPr>
        <p:spPr>
          <a:xfrm>
            <a:off x="522000" y="475200"/>
            <a:ext cx="4831200" cy="291600"/>
          </a:xfrm>
        </p:spPr>
        <p:txBody>
          <a:bodyPr/>
          <a:lstStyle/>
          <a:p>
            <a:pPr lvl="0"/>
            <a:r>
              <a:rPr lang="de-DE"/>
              <a:t>SUBHEADLINE, 20PT., EINZEILIG</a:t>
            </a:r>
            <a:endParaRPr lang="en-US"/>
          </a:p>
        </p:txBody>
      </p:sp>
      <p:sp>
        <p:nvSpPr>
          <p:cNvPr id="6" name="Textplatzhalter 5"/>
          <p:cNvSpPr>
            <a:spLocks noGrp="1"/>
          </p:cNvSpPr>
          <p:nvPr>
            <p:ph type="body" sz="quarter" idx="16" hasCustomPrompt="1"/>
          </p:nvPr>
        </p:nvSpPr>
        <p:spPr>
          <a:xfrm>
            <a:off x="5741987" y="2553204"/>
            <a:ext cx="4388601" cy="827670"/>
          </a:xfrm>
        </p:spPr>
        <p:txBody>
          <a:bodyPr/>
          <a:lstStyle>
            <a:lvl1pPr algn="ctr">
              <a:defRPr sz="7400" b="0">
                <a:latin typeface="Source Sans Pro SemiBold" panose="020B0603030403020204" pitchFamily="34" charset="0"/>
              </a:defRPr>
            </a:lvl1pPr>
          </a:lstStyle>
          <a:p>
            <a:pPr lvl="0"/>
            <a:r>
              <a:rPr lang="de-DE"/>
              <a:t>X.XXX.XXX</a:t>
            </a:r>
          </a:p>
        </p:txBody>
      </p:sp>
      <p:sp>
        <p:nvSpPr>
          <p:cNvPr id="14" name="Textplatzhalter 13"/>
          <p:cNvSpPr>
            <a:spLocks noGrp="1"/>
          </p:cNvSpPr>
          <p:nvPr>
            <p:ph type="body" sz="quarter" idx="17" hasCustomPrompt="1"/>
          </p:nvPr>
        </p:nvSpPr>
        <p:spPr>
          <a:xfrm>
            <a:off x="5972175" y="3551071"/>
            <a:ext cx="3998913" cy="107033"/>
          </a:xfrm>
        </p:spPr>
        <p:txBody>
          <a:bodyPr lIns="0"/>
          <a:lstStyle>
            <a:lvl1pPr>
              <a:defRPr sz="1000" b="1" baseline="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de-DE"/>
              <a:t>Z. B. WEBSITENAUFRUFE</a:t>
            </a:r>
          </a:p>
        </p:txBody>
      </p:sp>
      <p:sp>
        <p:nvSpPr>
          <p:cNvPr id="15" name="Textplatzhalter 5"/>
          <p:cNvSpPr>
            <a:spLocks noGrp="1"/>
          </p:cNvSpPr>
          <p:nvPr>
            <p:ph type="body" sz="quarter" idx="18" hasCustomPrompt="1"/>
          </p:nvPr>
        </p:nvSpPr>
        <p:spPr>
          <a:xfrm>
            <a:off x="597974" y="4498785"/>
            <a:ext cx="4388601" cy="827670"/>
          </a:xfrm>
        </p:spPr>
        <p:txBody>
          <a:bodyPr/>
          <a:lstStyle>
            <a:lvl1pPr algn="ctr">
              <a:defRPr sz="7400" b="0">
                <a:latin typeface="Source Sans Pro SemiBold" panose="020B0603030403020204" pitchFamily="34" charset="0"/>
              </a:defRPr>
            </a:lvl1pPr>
          </a:lstStyle>
          <a:p>
            <a:pPr lvl="0"/>
            <a:r>
              <a:rPr lang="de-DE"/>
              <a:t>XXX MIO.€</a:t>
            </a:r>
          </a:p>
        </p:txBody>
      </p:sp>
      <p:sp>
        <p:nvSpPr>
          <p:cNvPr id="17" name="Textplatzhalter 13"/>
          <p:cNvSpPr>
            <a:spLocks noGrp="1"/>
          </p:cNvSpPr>
          <p:nvPr>
            <p:ph type="body" sz="quarter" idx="19" hasCustomPrompt="1"/>
          </p:nvPr>
        </p:nvSpPr>
        <p:spPr>
          <a:xfrm>
            <a:off x="828162" y="5496652"/>
            <a:ext cx="3998913" cy="107033"/>
          </a:xfrm>
        </p:spPr>
        <p:txBody>
          <a:bodyPr lIns="0"/>
          <a:lstStyle>
            <a:lvl1pPr>
              <a:defRPr sz="1000" b="1" baseline="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de-DE"/>
              <a:t>Z. B. JAHRESZAHL</a:t>
            </a:r>
          </a:p>
        </p:txBody>
      </p:sp>
    </p:spTree>
    <p:extLst>
      <p:ext uri="{BB962C8B-B14F-4D97-AF65-F5344CB8AC3E}">
        <p14:creationId xmlns:p14="http://schemas.microsoft.com/office/powerpoint/2010/main" val="4048017318"/>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ment/Quote 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a:p>
        </p:txBody>
      </p:sp>
      <p:sp>
        <p:nvSpPr>
          <p:cNvPr id="24" name="Bildplatzhalter 10"/>
          <p:cNvSpPr>
            <a:spLocks noGrp="1"/>
          </p:cNvSpPr>
          <p:nvPr>
            <p:ph type="pic" sz="quarter" idx="20" hasCustomPrompt="1"/>
          </p:nvPr>
        </p:nvSpPr>
        <p:spPr>
          <a:xfrm>
            <a:off x="3631274" y="581113"/>
            <a:ext cx="1102520" cy="1435634"/>
          </a:xfrm>
        </p:spPr>
        <p:txBody>
          <a:bodyPr anchor="ctr" anchorCtr="0"/>
          <a:lstStyle>
            <a:lvl1pPr algn="ctr">
              <a:defRPr sz="1500">
                <a:solidFill>
                  <a:schemeClr val="tx2"/>
                </a:solidFill>
              </a:defRPr>
            </a:lvl1pPr>
          </a:lstStyle>
          <a:p>
            <a:r>
              <a:rPr lang="de-DE"/>
              <a:t>BILD</a:t>
            </a:r>
          </a:p>
        </p:txBody>
      </p:sp>
      <p:sp>
        <p:nvSpPr>
          <p:cNvPr id="12" name="Textplatzhalter 11"/>
          <p:cNvSpPr>
            <a:spLocks noGrp="1"/>
          </p:cNvSpPr>
          <p:nvPr>
            <p:ph type="body" sz="quarter" idx="21" hasCustomPrompt="1"/>
          </p:nvPr>
        </p:nvSpPr>
        <p:spPr>
          <a:xfrm>
            <a:off x="5137881" y="813039"/>
            <a:ext cx="5004904" cy="1120646"/>
          </a:xfrm>
        </p:spPr>
        <p:txBody>
          <a:bodyPr wrap="square" lIns="0"/>
          <a:lstStyle>
            <a:lvl1pPr>
              <a:lnSpc>
                <a:spcPts val="1500"/>
              </a:lnSpc>
              <a:defRPr sz="1200">
                <a:latin typeface="+mj-lt"/>
              </a:defRPr>
            </a:lvl1pPr>
          </a:lstStyle>
          <a:p>
            <a:pPr lvl="0"/>
            <a:r>
              <a:rPr lang="de-DE"/>
              <a:t>              Fließtext, Source Serif Pro 12 </a:t>
            </a:r>
            <a:r>
              <a:rPr lang="de-DE" err="1"/>
              <a:t>pt</a:t>
            </a:r>
            <a:r>
              <a:rPr lang="de-DE"/>
              <a:t>.</a:t>
            </a:r>
            <a:br>
              <a:rPr lang="de-DE"/>
            </a:br>
            <a:r>
              <a:rPr lang="de-DE"/>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29" name="Textplatzhalter 28"/>
          <p:cNvSpPr>
            <a:spLocks noGrp="1"/>
          </p:cNvSpPr>
          <p:nvPr>
            <p:ph type="body" sz="quarter" idx="22" hasCustomPrompt="1"/>
          </p:nvPr>
        </p:nvSpPr>
        <p:spPr>
          <a:xfrm>
            <a:off x="5137881" y="1994157"/>
            <a:ext cx="4668837" cy="119995"/>
          </a:xfrm>
        </p:spPr>
        <p:txBody>
          <a:bodyPr lIns="0"/>
          <a:lstStyle>
            <a:lvl1pPr>
              <a:defRPr sz="1100"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Vorname Name</a:t>
            </a:r>
          </a:p>
        </p:txBody>
      </p:sp>
      <p:sp>
        <p:nvSpPr>
          <p:cNvPr id="30" name="Textplatzhalter 28"/>
          <p:cNvSpPr>
            <a:spLocks noGrp="1"/>
          </p:cNvSpPr>
          <p:nvPr>
            <p:ph type="body" sz="quarter" idx="23" hasCustomPrompt="1"/>
          </p:nvPr>
        </p:nvSpPr>
        <p:spPr>
          <a:xfrm>
            <a:off x="5137881" y="2153567"/>
            <a:ext cx="4668837" cy="121560"/>
          </a:xfrm>
        </p:spPr>
        <p:txBody>
          <a:bodyPr lIns="0"/>
          <a:lstStyle>
            <a:lvl1pPr>
              <a:defRPr sz="1100"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Funktion der Person</a:t>
            </a:r>
          </a:p>
        </p:txBody>
      </p:sp>
      <p:sp>
        <p:nvSpPr>
          <p:cNvPr id="13" name="Title Placeholder 1"/>
          <p:cNvSpPr>
            <a:spLocks noGrp="1"/>
          </p:cNvSpPr>
          <p:nvPr>
            <p:ph type="title" hasCustomPrompt="1"/>
          </p:nvPr>
        </p:nvSpPr>
        <p:spPr>
          <a:xfrm>
            <a:off x="543599" y="3242758"/>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3" name="Textplatzhalter 2"/>
          <p:cNvSpPr>
            <a:spLocks noGrp="1"/>
          </p:cNvSpPr>
          <p:nvPr>
            <p:ph type="body" sz="quarter" idx="15" hasCustomPrompt="1"/>
          </p:nvPr>
        </p:nvSpPr>
        <p:spPr>
          <a:xfrm>
            <a:off x="522000" y="3015357"/>
            <a:ext cx="4831200" cy="209111"/>
          </a:xfrm>
        </p:spPr>
        <p:txBody>
          <a:bodyPr/>
          <a:lstStyle>
            <a:lvl1pPr>
              <a:defRPr sz="1600" b="1">
                <a:solidFill>
                  <a:schemeClr val="accent4"/>
                </a:solidFill>
              </a:defRPr>
            </a:lvl1pPr>
          </a:lstStyle>
          <a:p>
            <a:pPr lvl="0"/>
            <a:r>
              <a:rPr lang="de-DE"/>
              <a:t>SUBHEADLINE, 16PT., EINZEILIG</a:t>
            </a:r>
            <a:endParaRPr lang="en-US"/>
          </a:p>
        </p:txBody>
      </p:sp>
      <p:sp>
        <p:nvSpPr>
          <p:cNvPr id="10" name="Textplatzhalter 10"/>
          <p:cNvSpPr>
            <a:spLocks noGrp="1"/>
          </p:cNvSpPr>
          <p:nvPr>
            <p:ph type="body" sz="quarter" idx="13" hasCustomPrompt="1"/>
          </p:nvPr>
        </p:nvSpPr>
        <p:spPr>
          <a:xfrm>
            <a:off x="566737" y="4103502"/>
            <a:ext cx="4392000" cy="1407898"/>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p:txBody>
      </p:sp>
      <p:sp>
        <p:nvSpPr>
          <p:cNvPr id="32" name="Textplatzhalter 10"/>
          <p:cNvSpPr>
            <a:spLocks noGrp="1"/>
          </p:cNvSpPr>
          <p:nvPr>
            <p:ph type="body" sz="quarter" idx="24" hasCustomPrompt="1"/>
          </p:nvPr>
        </p:nvSpPr>
        <p:spPr>
          <a:xfrm>
            <a:off x="5750785" y="2974413"/>
            <a:ext cx="4392000" cy="2536987"/>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Tree>
    <p:extLst>
      <p:ext uri="{BB962C8B-B14F-4D97-AF65-F5344CB8AC3E}">
        <p14:creationId xmlns:p14="http://schemas.microsoft.com/office/powerpoint/2010/main" val="655210129"/>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ment/Quote 2">
    <p:spTree>
      <p:nvGrpSpPr>
        <p:cNvPr id="1" name=""/>
        <p:cNvGrpSpPr/>
        <p:nvPr/>
      </p:nvGrpSpPr>
      <p:grpSpPr>
        <a:xfrm>
          <a:off x="0" y="0"/>
          <a:ext cx="0" cy="0"/>
          <a:chOff x="0" y="0"/>
          <a:chExt cx="0" cy="0"/>
        </a:xfrm>
      </p:grpSpPr>
      <p:sp>
        <p:nvSpPr>
          <p:cNvPr id="24" name="Bildplatzhalter 10"/>
          <p:cNvSpPr>
            <a:spLocks noGrp="1"/>
          </p:cNvSpPr>
          <p:nvPr>
            <p:ph type="pic" sz="quarter" idx="20" hasCustomPrompt="1"/>
          </p:nvPr>
        </p:nvSpPr>
        <p:spPr>
          <a:xfrm>
            <a:off x="3014006" y="3742585"/>
            <a:ext cx="1102520" cy="1435634"/>
          </a:xfrm>
        </p:spPr>
        <p:txBody>
          <a:bodyPr anchor="ctr" anchorCtr="0"/>
          <a:lstStyle>
            <a:lvl1pPr algn="ctr">
              <a:defRPr sz="1500">
                <a:solidFill>
                  <a:schemeClr val="tx2"/>
                </a:solidFill>
              </a:defRPr>
            </a:lvl1pPr>
          </a:lstStyle>
          <a:p>
            <a:r>
              <a:rPr lang="de-DE"/>
              <a:t>FOTO</a:t>
            </a:r>
          </a:p>
        </p:txBody>
      </p:sp>
      <p:sp>
        <p:nvSpPr>
          <p:cNvPr id="12" name="Textplatzhalter 11"/>
          <p:cNvSpPr>
            <a:spLocks noGrp="1"/>
          </p:cNvSpPr>
          <p:nvPr>
            <p:ph type="body" sz="quarter" idx="21" hasCustomPrompt="1"/>
          </p:nvPr>
        </p:nvSpPr>
        <p:spPr>
          <a:xfrm>
            <a:off x="4520613" y="3974511"/>
            <a:ext cx="4668837" cy="1120646"/>
          </a:xfrm>
        </p:spPr>
        <p:txBody>
          <a:bodyPr wrap="square" lIns="0"/>
          <a:lstStyle>
            <a:lvl1pPr>
              <a:lnSpc>
                <a:spcPts val="1500"/>
              </a:lnSpc>
              <a:defRPr sz="1200">
                <a:latin typeface="+mj-lt"/>
              </a:defRPr>
            </a:lvl1pPr>
          </a:lstStyle>
          <a:p>
            <a:pPr lvl="0"/>
            <a:r>
              <a:rPr lang="de-DE"/>
              <a:t>              Fließtext, Source Serif Pro 12 </a:t>
            </a:r>
            <a:r>
              <a:rPr lang="de-DE" err="1"/>
              <a:t>pt</a:t>
            </a:r>
            <a:r>
              <a:rPr lang="de-DE"/>
              <a:t>.</a:t>
            </a:r>
            <a:br>
              <a:rPr lang="de-DE"/>
            </a:br>
            <a:r>
              <a:rPr lang="de-DE"/>
              <a:t>              Eine wunderbare Heiterkeit hat meine ganze Seele eingenommen, gleich den süßen Frühlingsmorgen, die ich mit ganzem Herzen genieße. Ich bin alleine und freue mich meines Lebens in dieser Gegend, die für solche Seelen geschaffen ist.</a:t>
            </a:r>
          </a:p>
        </p:txBody>
      </p:sp>
      <p:sp>
        <p:nvSpPr>
          <p:cNvPr id="29" name="Textplatzhalter 28"/>
          <p:cNvSpPr>
            <a:spLocks noGrp="1"/>
          </p:cNvSpPr>
          <p:nvPr>
            <p:ph type="body" sz="quarter" idx="22" hasCustomPrompt="1"/>
          </p:nvPr>
        </p:nvSpPr>
        <p:spPr>
          <a:xfrm>
            <a:off x="4520613" y="5155629"/>
            <a:ext cx="4668837" cy="119995"/>
          </a:xfrm>
        </p:spPr>
        <p:txBody>
          <a:bodyPr lIns="0"/>
          <a:lstStyle>
            <a:lvl1pPr>
              <a:defRPr sz="1100"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Vorname Name</a:t>
            </a:r>
          </a:p>
        </p:txBody>
      </p:sp>
      <p:sp>
        <p:nvSpPr>
          <p:cNvPr id="30" name="Textplatzhalter 28"/>
          <p:cNvSpPr>
            <a:spLocks noGrp="1"/>
          </p:cNvSpPr>
          <p:nvPr>
            <p:ph type="body" sz="quarter" idx="23" hasCustomPrompt="1"/>
          </p:nvPr>
        </p:nvSpPr>
        <p:spPr>
          <a:xfrm>
            <a:off x="4520613" y="5315039"/>
            <a:ext cx="4668837" cy="121560"/>
          </a:xfrm>
        </p:spPr>
        <p:txBody>
          <a:bodyPr lIns="0"/>
          <a:lstStyle>
            <a:lvl1pPr>
              <a:defRPr sz="1100"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Funktion der Person</a:t>
            </a:r>
          </a:p>
        </p:txBody>
      </p:sp>
      <p:sp>
        <p:nvSpPr>
          <p:cNvPr id="13" name="Title Placeholder 1"/>
          <p:cNvSpPr>
            <a:spLocks noGrp="1"/>
          </p:cNvSpPr>
          <p:nvPr>
            <p:ph type="title" hasCustomPrompt="1"/>
          </p:nvPr>
        </p:nvSpPr>
        <p:spPr>
          <a:xfrm>
            <a:off x="543599" y="633298"/>
            <a:ext cx="4815133" cy="472802"/>
          </a:xfrm>
          <a:prstGeom prst="rect">
            <a:avLst/>
          </a:prstGeom>
        </p:spPr>
        <p:txBody>
          <a:bodyPr vert="horz" wrap="none" lIns="0" tIns="0" rIns="0" bIns="0" rtlCol="0" anchor="t" anchorCtr="0">
            <a:noAutofit/>
          </a:bodyPr>
          <a:lstStyle>
            <a:lvl1pPr>
              <a:defRPr/>
            </a:lvl1pPr>
          </a:lstStyle>
          <a:p>
            <a:r>
              <a:rPr lang="de-DE"/>
              <a:t>Headline, 36pt.</a:t>
            </a:r>
            <a:endParaRPr lang="en-US"/>
          </a:p>
        </p:txBody>
      </p:sp>
      <p:sp>
        <p:nvSpPr>
          <p:cNvPr id="3" name="Textplatzhalter 2"/>
          <p:cNvSpPr>
            <a:spLocks noGrp="1"/>
          </p:cNvSpPr>
          <p:nvPr>
            <p:ph type="body" sz="quarter" idx="15" hasCustomPrompt="1"/>
          </p:nvPr>
        </p:nvSpPr>
        <p:spPr>
          <a:xfrm>
            <a:off x="522000" y="1157559"/>
            <a:ext cx="4831200" cy="291600"/>
          </a:xfrm>
        </p:spPr>
        <p:txBody>
          <a:bodyPr/>
          <a:lstStyle>
            <a:lvl1pPr>
              <a:defRPr sz="1600" b="1">
                <a:solidFill>
                  <a:schemeClr val="accent4"/>
                </a:solidFill>
              </a:defRPr>
            </a:lvl1pPr>
          </a:lstStyle>
          <a:p>
            <a:pPr lvl="0"/>
            <a:r>
              <a:rPr lang="de-DE"/>
              <a:t>SUBHEADLINE, 16PT., EINZEILIG</a:t>
            </a:r>
            <a:endParaRPr lang="en-US"/>
          </a:p>
        </p:txBody>
      </p:sp>
      <p:sp>
        <p:nvSpPr>
          <p:cNvPr id="10" name="Textplatzhalter 10"/>
          <p:cNvSpPr>
            <a:spLocks noGrp="1"/>
          </p:cNvSpPr>
          <p:nvPr>
            <p:ph type="body" sz="quarter" idx="13" hasCustomPrompt="1"/>
          </p:nvPr>
        </p:nvSpPr>
        <p:spPr>
          <a:xfrm>
            <a:off x="566736" y="1523052"/>
            <a:ext cx="4779963" cy="683469"/>
          </a:xfrm>
        </p:spPr>
        <p:txBody>
          <a:bodyPr wrap="square" lIns="0" tIns="0" rIns="0" bIns="0">
            <a:noAutofit/>
          </a:bodyPr>
          <a:lstStyle>
            <a:lvl1pPr marL="0" indent="0">
              <a:lnSpc>
                <a:spcPts val="1600"/>
              </a:lnSpc>
              <a:buFontTx/>
              <a:buNone/>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a:t>
            </a:r>
          </a:p>
        </p:txBody>
      </p:sp>
      <p:sp>
        <p:nvSpPr>
          <p:cNvPr id="32" name="Textplatzhalter 10"/>
          <p:cNvSpPr>
            <a:spLocks noGrp="1"/>
          </p:cNvSpPr>
          <p:nvPr>
            <p:ph type="body" sz="quarter" idx="24" hasCustomPrompt="1"/>
          </p:nvPr>
        </p:nvSpPr>
        <p:spPr>
          <a:xfrm>
            <a:off x="5750785" y="1523053"/>
            <a:ext cx="4392000" cy="1546931"/>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a:t>
            </a:r>
          </a:p>
        </p:txBody>
      </p:sp>
      <p:sp>
        <p:nvSpPr>
          <p:cNvPr id="18" name="Textplatzhalter 2"/>
          <p:cNvSpPr>
            <a:spLocks noGrp="1"/>
          </p:cNvSpPr>
          <p:nvPr>
            <p:ph type="body" sz="quarter" idx="25" hasCustomPrompt="1"/>
          </p:nvPr>
        </p:nvSpPr>
        <p:spPr>
          <a:xfrm>
            <a:off x="5708888" y="1168261"/>
            <a:ext cx="4425712" cy="291600"/>
          </a:xfrm>
        </p:spPr>
        <p:txBody>
          <a:bodyPr/>
          <a:lstStyle>
            <a:lvl1pPr>
              <a:defRPr sz="1600" b="1">
                <a:solidFill>
                  <a:schemeClr val="accent4"/>
                </a:solidFill>
              </a:defRPr>
            </a:lvl1pPr>
          </a:lstStyle>
          <a:p>
            <a:pPr lvl="0"/>
            <a:r>
              <a:rPr lang="de-DE"/>
              <a:t>SUBHEADLINE, 16PT., EINZEILIG</a:t>
            </a:r>
            <a:endParaRPr lang="en-US"/>
          </a:p>
        </p:txBody>
      </p:sp>
      <p:sp>
        <p:nvSpPr>
          <p:cNvPr id="25" name="Textplatzhalter 10"/>
          <p:cNvSpPr>
            <a:spLocks noGrp="1"/>
          </p:cNvSpPr>
          <p:nvPr>
            <p:ph type="body" sz="quarter" idx="26" hasCustomPrompt="1"/>
          </p:nvPr>
        </p:nvSpPr>
        <p:spPr>
          <a:xfrm>
            <a:off x="563896" y="2586817"/>
            <a:ext cx="4789303" cy="830631"/>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a:t>
            </a:r>
          </a:p>
        </p:txBody>
      </p:sp>
      <p:sp>
        <p:nvSpPr>
          <p:cNvPr id="26" name="Textplatzhalter 2"/>
          <p:cNvSpPr>
            <a:spLocks noGrp="1"/>
          </p:cNvSpPr>
          <p:nvPr>
            <p:ph type="body" sz="quarter" idx="27" hasCustomPrompt="1"/>
          </p:nvPr>
        </p:nvSpPr>
        <p:spPr>
          <a:xfrm>
            <a:off x="522000" y="2232025"/>
            <a:ext cx="4831200" cy="291600"/>
          </a:xfrm>
        </p:spPr>
        <p:txBody>
          <a:bodyPr/>
          <a:lstStyle>
            <a:lvl1pPr>
              <a:defRPr sz="1600" b="1">
                <a:solidFill>
                  <a:schemeClr val="accent4"/>
                </a:solidFill>
              </a:defRPr>
            </a:lvl1pPr>
          </a:lstStyle>
          <a:p>
            <a:pPr lvl="0"/>
            <a:r>
              <a:rPr lang="de-DE"/>
              <a:t>SUBHEADLINE, 16PT., EINZEILIG</a:t>
            </a:r>
            <a:endParaRPr lang="en-US"/>
          </a:p>
        </p:txBody>
      </p:sp>
      <p:sp>
        <p:nvSpPr>
          <p:cNvPr id="6" name="Foliennummernplatzhalter 5"/>
          <p:cNvSpPr>
            <a:spLocks noGrp="1"/>
          </p:cNvSpPr>
          <p:nvPr>
            <p:ph type="sldNum" sz="quarter" idx="28"/>
          </p:nvPr>
        </p:nvSpPr>
        <p:spPr/>
        <p:txBody>
          <a:bodyPr/>
          <a:lstStyle/>
          <a:p>
            <a:fld id="{404C72D9-F22C-476E-BE22-E9114CCC8A80}" type="slidenum">
              <a:rPr lang="de-DE" smtClean="0"/>
              <a:pPr/>
              <a:t>‹#›</a:t>
            </a:fld>
            <a:endParaRPr lang="de-DE"/>
          </a:p>
        </p:txBody>
      </p:sp>
    </p:spTree>
    <p:extLst>
      <p:ext uri="{BB962C8B-B14F-4D97-AF65-F5344CB8AC3E}">
        <p14:creationId xmlns:p14="http://schemas.microsoft.com/office/powerpoint/2010/main" val="248676275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rticle 1">
    <p:spTree>
      <p:nvGrpSpPr>
        <p:cNvPr id="1" name=""/>
        <p:cNvGrpSpPr/>
        <p:nvPr/>
      </p:nvGrpSpPr>
      <p:grpSpPr>
        <a:xfrm>
          <a:off x="0" y="0"/>
          <a:ext cx="0" cy="0"/>
          <a:chOff x="0" y="0"/>
          <a:chExt cx="0" cy="0"/>
        </a:xfrm>
      </p:grpSpPr>
      <p:grpSp>
        <p:nvGrpSpPr>
          <p:cNvPr id="13" name="Gruppieren 12"/>
          <p:cNvGrpSpPr/>
          <p:nvPr userDrawn="1"/>
        </p:nvGrpSpPr>
        <p:grpSpPr>
          <a:xfrm>
            <a:off x="361950" y="419100"/>
            <a:ext cx="9963149" cy="6564313"/>
            <a:chOff x="-4456815" y="476250"/>
            <a:chExt cx="9963149" cy="5132503"/>
          </a:xfrm>
          <a:solidFill>
            <a:schemeClr val="accent6"/>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808074" y="1511300"/>
            <a:ext cx="4274290" cy="5148875"/>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br>
              <a:rPr lang="de-DE"/>
            </a:br>
            <a:r>
              <a:rPr lang="de-DE"/>
              <a:t>Fließtext, Source Sans Pro,12pt.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5566134" y="1511300"/>
            <a:ext cx="4274290" cy="3241453"/>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5716948" y="5547779"/>
            <a:ext cx="1102520" cy="1435634"/>
          </a:xfrm>
        </p:spPr>
        <p:txBody>
          <a:bodyPr anchor="ctr" anchorCtr="0"/>
          <a:lstStyle>
            <a:lvl1pPr algn="ctr">
              <a:defRPr sz="1500">
                <a:solidFill>
                  <a:schemeClr val="tx2"/>
                </a:solidFill>
              </a:defRPr>
            </a:lvl1pPr>
          </a:lstStyle>
          <a:p>
            <a:r>
              <a:rPr lang="de-DE"/>
              <a:t>FOTO</a:t>
            </a:r>
          </a:p>
        </p:txBody>
      </p:sp>
      <p:sp>
        <p:nvSpPr>
          <p:cNvPr id="19" name="Textplatzhalter 28"/>
          <p:cNvSpPr>
            <a:spLocks noGrp="1"/>
          </p:cNvSpPr>
          <p:nvPr>
            <p:ph type="body" sz="quarter" idx="22" hasCustomPrompt="1"/>
          </p:nvPr>
        </p:nvSpPr>
        <p:spPr>
          <a:xfrm>
            <a:off x="7014005" y="6709405"/>
            <a:ext cx="3120595" cy="119995"/>
          </a:xfrm>
        </p:spPr>
        <p:txBody>
          <a:bodyPr lIns="0"/>
          <a:lstStyle>
            <a:lvl1pPr>
              <a:defRPr sz="1100"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Vorname Name</a:t>
            </a:r>
          </a:p>
        </p:txBody>
      </p:sp>
      <p:sp>
        <p:nvSpPr>
          <p:cNvPr id="20" name="Textplatzhalter 28"/>
          <p:cNvSpPr>
            <a:spLocks noGrp="1"/>
          </p:cNvSpPr>
          <p:nvPr>
            <p:ph type="body" sz="quarter" idx="23" hasCustomPrompt="1"/>
          </p:nvPr>
        </p:nvSpPr>
        <p:spPr>
          <a:xfrm>
            <a:off x="7014005" y="6868815"/>
            <a:ext cx="3120595" cy="121560"/>
          </a:xfrm>
        </p:spPr>
        <p:txBody>
          <a:bodyPr lIns="0"/>
          <a:lstStyle>
            <a:lvl1pPr>
              <a:defRPr sz="1100"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Funktion der Person</a:t>
            </a:r>
          </a:p>
        </p:txBody>
      </p:sp>
      <p:sp>
        <p:nvSpPr>
          <p:cNvPr id="5" name="Bildplatzhalter 4"/>
          <p:cNvSpPr>
            <a:spLocks noGrp="1"/>
          </p:cNvSpPr>
          <p:nvPr>
            <p:ph type="pic" sz="quarter" idx="24" hasCustomPrompt="1"/>
          </p:nvPr>
        </p:nvSpPr>
        <p:spPr>
          <a:xfrm>
            <a:off x="7013575" y="5832475"/>
            <a:ext cx="2187575" cy="576263"/>
          </a:xfrm>
        </p:spPr>
        <p:txBody>
          <a:bodyPr anchor="ctr" anchorCtr="0"/>
          <a:lstStyle>
            <a:lvl1pPr algn="ctr">
              <a:defRPr sz="1500">
                <a:solidFill>
                  <a:schemeClr val="tx2"/>
                </a:solidFill>
              </a:defRPr>
            </a:lvl1pPr>
          </a:lstStyle>
          <a:p>
            <a:r>
              <a:rPr lang="de-DE"/>
              <a:t>FIRMENLOGO</a:t>
            </a:r>
          </a:p>
        </p:txBody>
      </p:sp>
      <p:sp>
        <p:nvSpPr>
          <p:cNvPr id="16" name="Textplatzhalter 2"/>
          <p:cNvSpPr>
            <a:spLocks noGrp="1"/>
          </p:cNvSpPr>
          <p:nvPr>
            <p:ph type="body" sz="quarter" idx="18" hasCustomPrompt="1"/>
          </p:nvPr>
        </p:nvSpPr>
        <p:spPr>
          <a:xfrm>
            <a:off x="521999" y="523092"/>
            <a:ext cx="9620785" cy="161122"/>
          </a:xfrm>
        </p:spPr>
        <p:txBody>
          <a:bodyPr/>
          <a:lstStyle>
            <a:lvl1pPr>
              <a:defRPr sz="1600" b="1">
                <a:solidFill>
                  <a:schemeClr val="accent4"/>
                </a:solidFill>
              </a:defRPr>
            </a:lvl1pPr>
          </a:lstStyle>
          <a:p>
            <a:pPr lvl="0"/>
            <a:r>
              <a:rPr lang="de-DE"/>
              <a:t>SUBHEADLINE, 16PT., EINZEILIG</a:t>
            </a:r>
            <a:endParaRPr lang="en-US"/>
          </a:p>
        </p:txBody>
      </p:sp>
      <p:sp>
        <p:nvSpPr>
          <p:cNvPr id="2" name="Titel 1"/>
          <p:cNvSpPr>
            <a:spLocks noGrp="1"/>
          </p:cNvSpPr>
          <p:nvPr>
            <p:ph type="title" hasCustomPrompt="1"/>
          </p:nvPr>
        </p:nvSpPr>
        <p:spPr/>
        <p:txBody>
          <a:bodyPr/>
          <a:lstStyle>
            <a:lvl1pPr>
              <a:defRPr/>
            </a:lvl1pPr>
          </a:lstStyle>
          <a:p>
            <a:r>
              <a:rPr lang="de-DE"/>
              <a:t>Headline, 36pt.</a:t>
            </a:r>
          </a:p>
        </p:txBody>
      </p:sp>
    </p:spTree>
    <p:extLst>
      <p:ext uri="{BB962C8B-B14F-4D97-AF65-F5344CB8AC3E}">
        <p14:creationId xmlns:p14="http://schemas.microsoft.com/office/powerpoint/2010/main" val="131349842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rticle 2">
    <p:spTree>
      <p:nvGrpSpPr>
        <p:cNvPr id="1" name=""/>
        <p:cNvGrpSpPr/>
        <p:nvPr/>
      </p:nvGrpSpPr>
      <p:grpSpPr>
        <a:xfrm>
          <a:off x="0" y="0"/>
          <a:ext cx="0" cy="0"/>
          <a:chOff x="0" y="0"/>
          <a:chExt cx="0" cy="0"/>
        </a:xfrm>
      </p:grpSpPr>
      <p:grpSp>
        <p:nvGrpSpPr>
          <p:cNvPr id="13" name="Gruppieren 12"/>
          <p:cNvGrpSpPr/>
          <p:nvPr userDrawn="1"/>
        </p:nvGrpSpPr>
        <p:grpSpPr>
          <a:xfrm>
            <a:off x="361950" y="419100"/>
            <a:ext cx="9963149" cy="6564313"/>
            <a:chOff x="-4456815" y="476250"/>
            <a:chExt cx="9963149" cy="5132503"/>
          </a:xfrm>
          <a:solidFill>
            <a:schemeClr val="bg2"/>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808074" y="1511300"/>
            <a:ext cx="4274290" cy="5148875"/>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br>
              <a:rPr lang="de-DE"/>
            </a:br>
            <a:r>
              <a:rPr lang="de-DE"/>
              <a:t>Fließtext, Source Sans Pro,12pt.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5566134" y="1511300"/>
            <a:ext cx="4274290" cy="3241453"/>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8" name="Bildplatzhalter 10"/>
          <p:cNvSpPr>
            <a:spLocks noGrp="1"/>
          </p:cNvSpPr>
          <p:nvPr>
            <p:ph type="pic" sz="quarter" idx="20" hasCustomPrompt="1"/>
          </p:nvPr>
        </p:nvSpPr>
        <p:spPr>
          <a:xfrm>
            <a:off x="5716948" y="5547779"/>
            <a:ext cx="1102520" cy="1435634"/>
          </a:xfrm>
        </p:spPr>
        <p:txBody>
          <a:bodyPr anchor="ctr" anchorCtr="0"/>
          <a:lstStyle>
            <a:lvl1pPr algn="ctr">
              <a:defRPr sz="1500">
                <a:solidFill>
                  <a:schemeClr val="tx2"/>
                </a:solidFill>
              </a:defRPr>
            </a:lvl1pPr>
          </a:lstStyle>
          <a:p>
            <a:r>
              <a:rPr lang="de-DE"/>
              <a:t>FOTO</a:t>
            </a:r>
          </a:p>
        </p:txBody>
      </p:sp>
      <p:sp>
        <p:nvSpPr>
          <p:cNvPr id="19" name="Textplatzhalter 28"/>
          <p:cNvSpPr>
            <a:spLocks noGrp="1"/>
          </p:cNvSpPr>
          <p:nvPr>
            <p:ph type="body" sz="quarter" idx="22" hasCustomPrompt="1"/>
          </p:nvPr>
        </p:nvSpPr>
        <p:spPr>
          <a:xfrm>
            <a:off x="7014005" y="6709405"/>
            <a:ext cx="3120595" cy="119995"/>
          </a:xfrm>
        </p:spPr>
        <p:txBody>
          <a:bodyPr lIns="0"/>
          <a:lstStyle>
            <a:lvl1pPr>
              <a:defRPr sz="1100"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Vorname Name</a:t>
            </a:r>
          </a:p>
        </p:txBody>
      </p:sp>
      <p:sp>
        <p:nvSpPr>
          <p:cNvPr id="20" name="Textplatzhalter 28"/>
          <p:cNvSpPr>
            <a:spLocks noGrp="1"/>
          </p:cNvSpPr>
          <p:nvPr>
            <p:ph type="body" sz="quarter" idx="23" hasCustomPrompt="1"/>
          </p:nvPr>
        </p:nvSpPr>
        <p:spPr>
          <a:xfrm>
            <a:off x="7014005" y="6868815"/>
            <a:ext cx="3120595" cy="121560"/>
          </a:xfrm>
        </p:spPr>
        <p:txBody>
          <a:bodyPr lIns="0"/>
          <a:lstStyle>
            <a:lvl1pPr>
              <a:defRPr sz="1100"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Funktion der Person</a:t>
            </a:r>
          </a:p>
        </p:txBody>
      </p:sp>
      <p:sp>
        <p:nvSpPr>
          <p:cNvPr id="5" name="Bildplatzhalter 4"/>
          <p:cNvSpPr>
            <a:spLocks noGrp="1"/>
          </p:cNvSpPr>
          <p:nvPr>
            <p:ph type="pic" sz="quarter" idx="24" hasCustomPrompt="1"/>
          </p:nvPr>
        </p:nvSpPr>
        <p:spPr>
          <a:xfrm>
            <a:off x="7013575" y="5832475"/>
            <a:ext cx="2187575" cy="576263"/>
          </a:xfrm>
        </p:spPr>
        <p:txBody>
          <a:bodyPr anchor="ctr" anchorCtr="0"/>
          <a:lstStyle>
            <a:lvl1pPr algn="ctr">
              <a:defRPr sz="1500">
                <a:solidFill>
                  <a:schemeClr val="tx2"/>
                </a:solidFill>
              </a:defRPr>
            </a:lvl1pPr>
          </a:lstStyle>
          <a:p>
            <a:r>
              <a:rPr lang="de-DE"/>
              <a:t>FIRMENLOGO</a:t>
            </a:r>
          </a:p>
        </p:txBody>
      </p:sp>
      <p:sp>
        <p:nvSpPr>
          <p:cNvPr id="16" name="Textplatzhalter 2"/>
          <p:cNvSpPr>
            <a:spLocks noGrp="1"/>
          </p:cNvSpPr>
          <p:nvPr>
            <p:ph type="body" sz="quarter" idx="18" hasCustomPrompt="1"/>
          </p:nvPr>
        </p:nvSpPr>
        <p:spPr>
          <a:xfrm>
            <a:off x="521999" y="523092"/>
            <a:ext cx="9620785" cy="161122"/>
          </a:xfrm>
        </p:spPr>
        <p:txBody>
          <a:bodyPr/>
          <a:lstStyle>
            <a:lvl1pPr>
              <a:defRPr sz="1600" b="1">
                <a:solidFill>
                  <a:schemeClr val="bg1"/>
                </a:solidFill>
              </a:defRPr>
            </a:lvl1pPr>
          </a:lstStyle>
          <a:p>
            <a:pPr lvl="0"/>
            <a:r>
              <a:rPr lang="de-DE"/>
              <a:t>SUBHEADLINE, 16PT., EINZEILIG</a:t>
            </a:r>
            <a:endParaRPr lang="en-US"/>
          </a:p>
        </p:txBody>
      </p:sp>
      <p:sp>
        <p:nvSpPr>
          <p:cNvPr id="2" name="Titel 1"/>
          <p:cNvSpPr>
            <a:spLocks noGrp="1"/>
          </p:cNvSpPr>
          <p:nvPr>
            <p:ph type="title" hasCustomPrompt="1"/>
          </p:nvPr>
        </p:nvSpPr>
        <p:spPr/>
        <p:txBody>
          <a:bodyPr/>
          <a:lstStyle>
            <a:lvl1pPr>
              <a:defRPr/>
            </a:lvl1pPr>
          </a:lstStyle>
          <a:p>
            <a:r>
              <a:rPr lang="de-DE"/>
              <a:t>Headline, 36pt.</a:t>
            </a:r>
          </a:p>
        </p:txBody>
      </p:sp>
    </p:spTree>
    <p:extLst>
      <p:ext uri="{BB962C8B-B14F-4D97-AF65-F5344CB8AC3E}">
        <p14:creationId xmlns:p14="http://schemas.microsoft.com/office/powerpoint/2010/main" val="426841645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rticle 3">
    <p:spTree>
      <p:nvGrpSpPr>
        <p:cNvPr id="1" name=""/>
        <p:cNvGrpSpPr/>
        <p:nvPr/>
      </p:nvGrpSpPr>
      <p:grpSpPr>
        <a:xfrm>
          <a:off x="0" y="0"/>
          <a:ext cx="0" cy="0"/>
          <a:chOff x="0" y="0"/>
          <a:chExt cx="0" cy="0"/>
        </a:xfrm>
      </p:grpSpPr>
      <p:grpSp>
        <p:nvGrpSpPr>
          <p:cNvPr id="13" name="Gruppieren 12"/>
          <p:cNvGrpSpPr/>
          <p:nvPr userDrawn="1"/>
        </p:nvGrpSpPr>
        <p:grpSpPr>
          <a:xfrm>
            <a:off x="361950" y="419100"/>
            <a:ext cx="9963149" cy="6564313"/>
            <a:chOff x="-4456815" y="476250"/>
            <a:chExt cx="9963149" cy="5132503"/>
          </a:xfrm>
          <a:solidFill>
            <a:schemeClr val="accent1"/>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808074" y="1511300"/>
            <a:ext cx="4274290" cy="5148875"/>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br>
              <a:rPr lang="de-DE"/>
            </a:br>
            <a:br>
              <a:rPr lang="de-DE"/>
            </a:br>
            <a:r>
              <a:rPr lang="de-DE"/>
              <a:t>Fließtext, Source Sans Pro,12pt.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5566134" y="1511300"/>
            <a:ext cx="4274290" cy="3241453"/>
          </a:xfrm>
        </p:spPr>
        <p:txBody>
          <a:bodyPr wrap="square" lIns="0" tIns="0" rIns="0" bIns="0">
            <a:noAutofit/>
          </a:bodyPr>
          <a:lstStyle>
            <a:lvl1pPr marL="0" marR="0" indent="0" algn="l" defTabSz="1007943" rtl="0" eaLnBrk="1" fontAlgn="auto" latinLnBrk="0" hangingPunct="1">
              <a:lnSpc>
                <a:spcPts val="1600"/>
              </a:lnSpc>
              <a:spcBef>
                <a:spcPts val="1102"/>
              </a:spcBef>
              <a:spcAft>
                <a:spcPts val="0"/>
              </a:spcAft>
              <a:buClrTx/>
              <a:buSzTx/>
              <a:buFontTx/>
              <a:buNone/>
              <a:tabLst/>
              <a:defRPr sz="12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6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5716948" y="5547779"/>
            <a:ext cx="1102520" cy="1435634"/>
          </a:xfrm>
        </p:spPr>
        <p:txBody>
          <a:bodyPr anchor="ctr" anchorCtr="0"/>
          <a:lstStyle>
            <a:lvl1pPr algn="ctr">
              <a:defRPr sz="1500">
                <a:solidFill>
                  <a:schemeClr val="tx2"/>
                </a:solidFill>
              </a:defRPr>
            </a:lvl1pPr>
          </a:lstStyle>
          <a:p>
            <a:r>
              <a:rPr lang="de-DE"/>
              <a:t>FOTO</a:t>
            </a:r>
          </a:p>
        </p:txBody>
      </p:sp>
      <p:sp>
        <p:nvSpPr>
          <p:cNvPr id="19" name="Textplatzhalter 28"/>
          <p:cNvSpPr>
            <a:spLocks noGrp="1"/>
          </p:cNvSpPr>
          <p:nvPr>
            <p:ph type="body" sz="quarter" idx="22" hasCustomPrompt="1"/>
          </p:nvPr>
        </p:nvSpPr>
        <p:spPr>
          <a:xfrm>
            <a:off x="7014005" y="6709405"/>
            <a:ext cx="3120595" cy="119995"/>
          </a:xfrm>
        </p:spPr>
        <p:txBody>
          <a:bodyPr lIns="0"/>
          <a:lstStyle>
            <a:lvl1pPr>
              <a:defRPr sz="1100"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Vorname Name</a:t>
            </a:r>
          </a:p>
        </p:txBody>
      </p:sp>
      <p:sp>
        <p:nvSpPr>
          <p:cNvPr id="20" name="Textplatzhalter 28"/>
          <p:cNvSpPr>
            <a:spLocks noGrp="1"/>
          </p:cNvSpPr>
          <p:nvPr>
            <p:ph type="body" sz="quarter" idx="23" hasCustomPrompt="1"/>
          </p:nvPr>
        </p:nvSpPr>
        <p:spPr>
          <a:xfrm>
            <a:off x="7014005" y="6868815"/>
            <a:ext cx="3120595" cy="121560"/>
          </a:xfrm>
        </p:spPr>
        <p:txBody>
          <a:bodyPr lIns="0"/>
          <a:lstStyle>
            <a:lvl1pPr>
              <a:defRPr sz="1100"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Funktion der Person</a:t>
            </a:r>
          </a:p>
        </p:txBody>
      </p:sp>
      <p:sp>
        <p:nvSpPr>
          <p:cNvPr id="5" name="Bildplatzhalter 4"/>
          <p:cNvSpPr>
            <a:spLocks noGrp="1"/>
          </p:cNvSpPr>
          <p:nvPr>
            <p:ph type="pic" sz="quarter" idx="24" hasCustomPrompt="1"/>
          </p:nvPr>
        </p:nvSpPr>
        <p:spPr>
          <a:xfrm>
            <a:off x="7013575" y="5832475"/>
            <a:ext cx="2187575" cy="576263"/>
          </a:xfrm>
        </p:spPr>
        <p:txBody>
          <a:bodyPr anchor="ctr" anchorCtr="0"/>
          <a:lstStyle>
            <a:lvl1pPr algn="ctr">
              <a:defRPr sz="1500">
                <a:solidFill>
                  <a:schemeClr val="tx2"/>
                </a:solidFill>
              </a:defRPr>
            </a:lvl1pPr>
          </a:lstStyle>
          <a:p>
            <a:r>
              <a:rPr lang="de-DE"/>
              <a:t>FIRMENLOGO</a:t>
            </a:r>
          </a:p>
        </p:txBody>
      </p:sp>
      <p:sp>
        <p:nvSpPr>
          <p:cNvPr id="2" name="Titel 1"/>
          <p:cNvSpPr>
            <a:spLocks noGrp="1"/>
          </p:cNvSpPr>
          <p:nvPr>
            <p:ph type="title" hasCustomPrompt="1"/>
          </p:nvPr>
        </p:nvSpPr>
        <p:spPr/>
        <p:txBody>
          <a:bodyPr/>
          <a:lstStyle>
            <a:lvl1pPr>
              <a:defRPr>
                <a:solidFill>
                  <a:schemeClr val="bg1"/>
                </a:solidFill>
              </a:defRPr>
            </a:lvl1pPr>
          </a:lstStyle>
          <a:p>
            <a:r>
              <a:rPr lang="de-DE"/>
              <a:t>Headline, 36pt.</a:t>
            </a:r>
          </a:p>
        </p:txBody>
      </p:sp>
      <p:sp>
        <p:nvSpPr>
          <p:cNvPr id="16" name="Textplatzhalter 2"/>
          <p:cNvSpPr>
            <a:spLocks noGrp="1"/>
          </p:cNvSpPr>
          <p:nvPr>
            <p:ph type="body" sz="quarter" idx="18" hasCustomPrompt="1"/>
          </p:nvPr>
        </p:nvSpPr>
        <p:spPr>
          <a:xfrm>
            <a:off x="521999" y="523092"/>
            <a:ext cx="9620785" cy="161122"/>
          </a:xfrm>
        </p:spPr>
        <p:txBody>
          <a:bodyPr/>
          <a:lstStyle>
            <a:lvl1pPr>
              <a:defRPr sz="1600" b="1">
                <a:solidFill>
                  <a:schemeClr val="bg1"/>
                </a:solidFill>
              </a:defRPr>
            </a:lvl1pPr>
          </a:lstStyle>
          <a:p>
            <a:pPr lvl="0"/>
            <a:r>
              <a:rPr lang="de-DE"/>
              <a:t>SUBHEADLINE, 16PT., EINZEILIG</a:t>
            </a:r>
            <a:endParaRPr lang="en-US"/>
          </a:p>
        </p:txBody>
      </p:sp>
    </p:spTree>
    <p:extLst>
      <p:ext uri="{BB962C8B-B14F-4D97-AF65-F5344CB8AC3E}">
        <p14:creationId xmlns:p14="http://schemas.microsoft.com/office/powerpoint/2010/main" val="3633087190"/>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rticle 4">
    <p:spTree>
      <p:nvGrpSpPr>
        <p:cNvPr id="1" name=""/>
        <p:cNvGrpSpPr/>
        <p:nvPr/>
      </p:nvGrpSpPr>
      <p:grpSpPr>
        <a:xfrm>
          <a:off x="0" y="0"/>
          <a:ext cx="0" cy="0"/>
          <a:chOff x="0" y="0"/>
          <a:chExt cx="0" cy="0"/>
        </a:xfrm>
      </p:grpSpPr>
      <p:pic>
        <p:nvPicPr>
          <p:cNvPr id="22" name="Grafik 21"/>
          <p:cNvPicPr>
            <a:picLocks noChangeAspect="1"/>
          </p:cNvPicPr>
          <p:nvPr userDrawn="1"/>
        </p:nvPicPr>
        <p:blipFill rotWithShape="1">
          <a:blip r:embed="rId2">
            <a:extLst>
              <a:ext uri="{28A0092B-C50C-407E-A947-70E740481C1C}">
                <a14:useLocalDpi xmlns:a14="http://schemas.microsoft.com/office/drawing/2010/main" val="0"/>
              </a:ext>
            </a:extLst>
          </a:blip>
          <a:srcRect l="-21" t="7512" r="-73" b="15429"/>
          <a:stretch/>
        </p:blipFill>
        <p:spPr>
          <a:xfrm>
            <a:off x="-14287" y="-5310"/>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1" name="Bildplatzhalter 10"/>
          <p:cNvSpPr>
            <a:spLocks noGrp="1"/>
          </p:cNvSpPr>
          <p:nvPr>
            <p:ph type="pic" sz="quarter" idx="17" hasCustomPrompt="1"/>
          </p:nvPr>
        </p:nvSpPr>
        <p:spPr>
          <a:xfrm>
            <a:off x="966788" y="4338638"/>
            <a:ext cx="984250" cy="1127125"/>
          </a:xfrm>
        </p:spPr>
        <p:txBody>
          <a:bodyPr anchor="ctr" anchorCtr="0"/>
          <a:lstStyle>
            <a:lvl1pPr algn="ctr">
              <a:defRPr sz="1500">
                <a:solidFill>
                  <a:schemeClr val="tx2"/>
                </a:solidFill>
              </a:defRPr>
            </a:lvl1pPr>
          </a:lstStyle>
          <a:p>
            <a:r>
              <a:rPr lang="de-DE" sz="1500"/>
              <a:t>FOTO</a:t>
            </a:r>
          </a:p>
        </p:txBody>
      </p:sp>
      <p:sp>
        <p:nvSpPr>
          <p:cNvPr id="21" name="Bildplatzhalter 10"/>
          <p:cNvSpPr>
            <a:spLocks noGrp="1"/>
          </p:cNvSpPr>
          <p:nvPr>
            <p:ph type="pic" sz="quarter" idx="18" hasCustomPrompt="1"/>
          </p:nvPr>
        </p:nvSpPr>
        <p:spPr>
          <a:xfrm>
            <a:off x="9150350" y="4338638"/>
            <a:ext cx="984250" cy="1127125"/>
          </a:xfrm>
        </p:spPr>
        <p:txBody>
          <a:bodyPr anchor="ctr" anchorCtr="0"/>
          <a:lstStyle>
            <a:lvl1pPr marL="0" marR="0" indent="0" algn="ctr" defTabSz="1007943" rtl="0" eaLnBrk="1" fontAlgn="auto" latinLnBrk="0" hangingPunct="1">
              <a:lnSpc>
                <a:spcPct val="90000"/>
              </a:lnSpc>
              <a:spcBef>
                <a:spcPts val="1102"/>
              </a:spcBef>
              <a:spcAft>
                <a:spcPts val="0"/>
              </a:spcAft>
              <a:buClrTx/>
              <a:buSzTx/>
              <a:buFont typeface="Arial" panose="020B0604020202020204" pitchFamily="34" charset="0"/>
              <a:buNone/>
              <a:tabLst/>
              <a:defRPr sz="1500">
                <a:solidFill>
                  <a:schemeClr val="tx2"/>
                </a:solidFill>
              </a:defRPr>
            </a:lvl1pPr>
          </a:lstStyle>
          <a:p>
            <a:r>
              <a:rPr lang="de-DE" sz="1500"/>
              <a:t>FOTO</a:t>
            </a:r>
          </a:p>
        </p:txBody>
      </p:sp>
      <p:sp>
        <p:nvSpPr>
          <p:cNvPr id="23" name="Textplatzhalter 22"/>
          <p:cNvSpPr>
            <a:spLocks noGrp="1"/>
          </p:cNvSpPr>
          <p:nvPr>
            <p:ph type="body" sz="quarter" idx="19" hasCustomPrompt="1"/>
          </p:nvPr>
        </p:nvSpPr>
        <p:spPr>
          <a:xfrm>
            <a:off x="2102644" y="5078413"/>
            <a:ext cx="3244056" cy="425450"/>
          </a:xfrm>
        </p:spPr>
        <p:txBody>
          <a:bodyPr lIns="0" anchor="b" anchorCtr="0"/>
          <a:lstStyle>
            <a:lvl1pPr>
              <a:lnSpc>
                <a:spcPct val="100000"/>
              </a:lnSpc>
              <a:spcBef>
                <a:spcPts val="0"/>
              </a:spcBef>
              <a:defRPr sz="1000" b="1">
                <a:latin typeface="+mn-lt"/>
              </a:defRPr>
            </a:lvl1pPr>
            <a:lvl2pPr>
              <a:defRPr sz="1000" b="1">
                <a:latin typeface="+mn-lt"/>
              </a:defRPr>
            </a:lvl2pPr>
            <a:lvl3pPr>
              <a:defRPr sz="1000" b="1">
                <a:latin typeface="+mn-lt"/>
              </a:defRPr>
            </a:lvl3pPr>
            <a:lvl4pPr>
              <a:defRPr sz="1000" b="1">
                <a:latin typeface="+mn-lt"/>
              </a:defRPr>
            </a:lvl4pPr>
            <a:lvl5pPr>
              <a:defRPr sz="1000" b="1">
                <a:latin typeface="+mn-lt"/>
              </a:defRPr>
            </a:lvl5pPr>
          </a:lstStyle>
          <a:p>
            <a:pPr lvl="0"/>
            <a:r>
              <a:rPr lang="de-DE"/>
              <a:t>Name</a:t>
            </a:r>
          </a:p>
          <a:p>
            <a:pPr lvl="0"/>
            <a:r>
              <a:rPr lang="de-DE"/>
              <a:t>Funktion/Beschreibung</a:t>
            </a:r>
          </a:p>
        </p:txBody>
      </p:sp>
      <p:sp>
        <p:nvSpPr>
          <p:cNvPr id="25" name="Textplatzhalter 22"/>
          <p:cNvSpPr>
            <a:spLocks noGrp="1"/>
          </p:cNvSpPr>
          <p:nvPr>
            <p:ph type="body" sz="quarter" idx="20" hasCustomPrompt="1"/>
          </p:nvPr>
        </p:nvSpPr>
        <p:spPr>
          <a:xfrm>
            <a:off x="5821272" y="5078413"/>
            <a:ext cx="3244056" cy="425450"/>
          </a:xfrm>
        </p:spPr>
        <p:txBody>
          <a:bodyPr lIns="0" anchor="b" anchorCtr="0"/>
          <a:lstStyle>
            <a:lvl1pPr algn="r">
              <a:lnSpc>
                <a:spcPct val="100000"/>
              </a:lnSpc>
              <a:spcBef>
                <a:spcPts val="0"/>
              </a:spcBef>
              <a:defRPr sz="1000" b="1">
                <a:latin typeface="+mn-lt"/>
              </a:defRPr>
            </a:lvl1pPr>
            <a:lvl2pPr>
              <a:defRPr sz="1000" b="1">
                <a:latin typeface="+mn-lt"/>
              </a:defRPr>
            </a:lvl2pPr>
            <a:lvl3pPr>
              <a:defRPr sz="1000" b="1">
                <a:latin typeface="+mn-lt"/>
              </a:defRPr>
            </a:lvl3pPr>
            <a:lvl4pPr>
              <a:defRPr sz="1000" b="1">
                <a:latin typeface="+mn-lt"/>
              </a:defRPr>
            </a:lvl4pPr>
            <a:lvl5pPr>
              <a:defRPr sz="1000" b="1">
                <a:latin typeface="+mn-lt"/>
              </a:defRPr>
            </a:lvl5pPr>
          </a:lstStyle>
          <a:p>
            <a:pPr lvl="0"/>
            <a:r>
              <a:rPr lang="de-DE"/>
              <a:t>Name</a:t>
            </a:r>
          </a:p>
          <a:p>
            <a:pPr lvl="0"/>
            <a:r>
              <a:rPr lang="de-DE"/>
              <a:t>Funktion/Beschreibung</a:t>
            </a:r>
          </a:p>
        </p:txBody>
      </p:sp>
      <p:sp>
        <p:nvSpPr>
          <p:cNvPr id="12" name="Textplatzhalter 10"/>
          <p:cNvSpPr>
            <a:spLocks noGrp="1"/>
          </p:cNvSpPr>
          <p:nvPr>
            <p:ph type="body" sz="quarter" idx="13" hasCustomPrompt="1"/>
          </p:nvPr>
        </p:nvSpPr>
        <p:spPr>
          <a:xfrm>
            <a:off x="1130968" y="1511299"/>
            <a:ext cx="4059182" cy="2539333"/>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4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29" name="Textplatzhalter 10"/>
          <p:cNvSpPr>
            <a:spLocks noGrp="1"/>
          </p:cNvSpPr>
          <p:nvPr>
            <p:ph type="body" sz="quarter" idx="21" hasCustomPrompt="1"/>
          </p:nvPr>
        </p:nvSpPr>
        <p:spPr>
          <a:xfrm>
            <a:off x="5909009" y="1744579"/>
            <a:ext cx="4059182" cy="2306054"/>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a:p>
            <a:pPr marL="0" marR="0" lvl="0" indent="0" algn="l" defTabSz="1007943" rtl="0" eaLnBrk="1" fontAlgn="auto" latinLnBrk="0" hangingPunct="1">
              <a:lnSpc>
                <a:spcPts val="1400"/>
              </a:lnSpc>
              <a:spcBef>
                <a:spcPts val="1102"/>
              </a:spcBef>
              <a:spcAft>
                <a:spcPts val="0"/>
              </a:spcAft>
              <a:buClrTx/>
              <a:buSzTx/>
              <a:buFontTx/>
              <a:buNone/>
              <a:tabLst/>
              <a:defRPr/>
            </a:pPr>
            <a:r>
              <a:rPr lang="de-DE"/>
              <a:t>Fließtext, Source Sans Pro, 12 </a:t>
            </a:r>
            <a:r>
              <a:rPr lang="de-DE" err="1"/>
              <a:t>pt</a:t>
            </a:r>
            <a:r>
              <a:rPr lang="de-DE"/>
              <a:t>.</a:t>
            </a:r>
            <a:br>
              <a:rPr lang="de-DE"/>
            </a:br>
            <a:r>
              <a:rPr lang="de-DE"/>
              <a:t>Eine wunderbare Heiterkeit hat meine ganze Seele eingenommen, gleich den süßen Frühlingsmorgen, die ich mit ganzem Herzen genieße.</a:t>
            </a:r>
          </a:p>
        </p:txBody>
      </p:sp>
      <p:sp>
        <p:nvSpPr>
          <p:cNvPr id="2" name="Titel 1"/>
          <p:cNvSpPr>
            <a:spLocks noGrp="1"/>
          </p:cNvSpPr>
          <p:nvPr>
            <p:ph type="title" hasCustomPrompt="1"/>
          </p:nvPr>
        </p:nvSpPr>
        <p:spPr/>
        <p:txBody>
          <a:bodyPr/>
          <a:lstStyle/>
          <a:p>
            <a:r>
              <a:rPr lang="de-DE"/>
              <a:t>Headline, 36pt.</a:t>
            </a:r>
          </a:p>
        </p:txBody>
      </p:sp>
      <p:sp>
        <p:nvSpPr>
          <p:cNvPr id="2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2449589253"/>
      </p:ext>
    </p:extLst>
  </p:cSld>
  <p:clrMapOvr>
    <a:masterClrMapping/>
  </p:clrMapOvr>
  <p:extLst>
    <p:ext uri="{DCECCB84-F9BA-43D5-87BE-67443E8EF086}">
      <p15:sldGuideLst xmlns:p15="http://schemas.microsoft.com/office/powerpoint/2012/main">
        <p15:guide id="1" pos="609">
          <p15:clr>
            <a:srgbClr val="FBAE40"/>
          </p15:clr>
        </p15:guide>
        <p15:guide id="3" orient="horz" pos="4399">
          <p15:clr>
            <a:srgbClr val="FBAE40"/>
          </p15:clr>
        </p15:guide>
        <p15:guide id="4" orient="horz" pos="9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rte Welt">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21" t="7512" r="-73" b="15429"/>
          <a:stretch/>
        </p:blipFill>
        <p:spPr>
          <a:xfrm>
            <a:off x="-14287" y="-5310"/>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5510880" y="2566234"/>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cxnSp>
        <p:nvCxnSpPr>
          <p:cNvPr id="22" name="Gerader Verbinder 21"/>
          <p:cNvCxnSpPr/>
          <p:nvPr userDrawn="1"/>
        </p:nvCxnSpPr>
        <p:spPr>
          <a:xfrm>
            <a:off x="5510880" y="2360097"/>
            <a:ext cx="1996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7" hasCustomPrompt="1"/>
          </p:nvPr>
        </p:nvSpPr>
        <p:spPr>
          <a:xfrm>
            <a:off x="5503251" y="2212444"/>
            <a:ext cx="2003678" cy="144000"/>
          </a:xfrm>
        </p:spPr>
        <p:txBody>
          <a:bodyPr/>
          <a:lstStyle>
            <a:lvl1pPr algn="r">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WORLDWIDE</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39043657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rte Nordamerika">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178" t="470" r="164" b="22533"/>
          <a:stretch/>
        </p:blipFill>
        <p:spPr>
          <a:xfrm>
            <a:off x="-14287" y="-5310"/>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1118880" y="2566234"/>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1111251" y="2212444"/>
            <a:ext cx="2003678" cy="144000"/>
          </a:xfrm>
        </p:spPr>
        <p:txBody>
          <a:bodyPr lIns="0"/>
          <a:lstStyle>
            <a:lvl1pPr algn="l">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NORDAMERIKA</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2904344957"/>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H1 16/9">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userDrawn="1"/>
        </p:nvSpPr>
        <p:spPr>
          <a:xfrm>
            <a:off x="5973954" y="4427538"/>
            <a:ext cx="4719311" cy="1404386"/>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Title 1"/>
          <p:cNvSpPr>
            <a:spLocks noGrp="1"/>
          </p:cNvSpPr>
          <p:nvPr>
            <p:ph type="title" hasCustomPrompt="1"/>
          </p:nvPr>
        </p:nvSpPr>
        <p:spPr>
          <a:xfrm>
            <a:off x="6170400" y="5165856"/>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4" name="Content Placeholder 2"/>
          <p:cNvSpPr>
            <a:spLocks noGrp="1"/>
          </p:cNvSpPr>
          <p:nvPr>
            <p:ph idx="1" hasCustomPrompt="1"/>
          </p:nvPr>
        </p:nvSpPr>
        <p:spPr>
          <a:xfrm>
            <a:off x="6166800" y="5965056"/>
            <a:ext cx="3971797" cy="337308"/>
          </a:xfrm>
        </p:spPr>
        <p:txBody>
          <a:bodyPr>
            <a:noAutofit/>
          </a:bodyPr>
          <a:lstStyle>
            <a:lvl1pPr marL="0" indent="0">
              <a:buFontTx/>
              <a:buNone/>
              <a:defRPr sz="1600" b="0">
                <a:solidFill>
                  <a:schemeClr val="bg1"/>
                </a:solidFill>
                <a:latin typeface="+mn-lt"/>
                <a:ea typeface="Source Sans Pro" panose="020B0503030403020204" pitchFamily="34" charset="0"/>
                <a:cs typeface="Arial" panose="020B0604020202020204" pitchFamily="34" charset="0"/>
              </a:defRPr>
            </a:lvl1pPr>
          </a:lstStyle>
          <a:p>
            <a:pPr lvl="0"/>
            <a:r>
              <a:rPr lang="de-DE"/>
              <a:t>Subheadline, einzeilig, 16pt.</a:t>
            </a:r>
          </a:p>
        </p:txBody>
      </p:sp>
      <p:sp>
        <p:nvSpPr>
          <p:cNvPr id="15" name="Textplatzhalter 6"/>
          <p:cNvSpPr>
            <a:spLocks noGrp="1"/>
          </p:cNvSpPr>
          <p:nvPr>
            <p:ph type="body" sz="quarter" idx="15" hasCustomPrompt="1"/>
          </p:nvPr>
        </p:nvSpPr>
        <p:spPr>
          <a:xfrm>
            <a:off x="6150773" y="4737456"/>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3" name="Bildplatzhalter 2"/>
          <p:cNvSpPr>
            <a:spLocks noGrp="1"/>
          </p:cNvSpPr>
          <p:nvPr>
            <p:ph type="pic" sz="quarter" idx="16" hasCustomPrompt="1"/>
          </p:nvPr>
        </p:nvSpPr>
        <p:spPr>
          <a:xfrm>
            <a:off x="0" y="0"/>
            <a:ext cx="10693400" cy="5840413"/>
          </a:xfrm>
        </p:spPr>
        <p:txBody>
          <a:bodyPr anchor="ctr" anchorCtr="0"/>
          <a:lstStyle>
            <a:lvl1pPr algn="ctr">
              <a:defRPr sz="1500">
                <a:solidFill>
                  <a:schemeClr val="tx2"/>
                </a:solidFill>
              </a:defRPr>
            </a:lvl1pPr>
          </a:lstStyle>
          <a:p>
            <a:r>
              <a:rPr lang="de-DE"/>
              <a:t>BILDPLATZHALTER</a:t>
            </a:r>
          </a:p>
        </p:txBody>
      </p:sp>
    </p:spTree>
    <p:extLst>
      <p:ext uri="{BB962C8B-B14F-4D97-AF65-F5344CB8AC3E}">
        <p14:creationId xmlns:p14="http://schemas.microsoft.com/office/powerpoint/2010/main" val="316515045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rte Südamerika">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22868" t="40584" r="126" b="131"/>
          <a:stretch/>
        </p:blipFill>
        <p:spPr>
          <a:xfrm>
            <a:off x="-14287" y="-5310"/>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1118880" y="3643324"/>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1111251" y="3289534"/>
            <a:ext cx="2003678" cy="144000"/>
          </a:xfrm>
        </p:spPr>
        <p:txBody>
          <a:bodyPr lIns="0"/>
          <a:lstStyle>
            <a:lvl1pPr algn="l">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SÜDAMERIKA</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787264961"/>
      </p:ext>
    </p:extLst>
  </p:cSld>
  <p:clrMapOvr>
    <a:masterClrMapping/>
  </p:clrMapOvr>
  <p:extLst>
    <p:ext uri="{DCECCB84-F9BA-43D5-87BE-67443E8EF086}">
      <p15:sldGuideLst xmlns:p15="http://schemas.microsoft.com/office/powerpoint/2012/main">
        <p15:guide id="1" pos="609">
          <p15:clr>
            <a:srgbClr val="FBAE40"/>
          </p15:clr>
        </p15:guide>
        <p15:guide id="3" orient="horz" pos="4399">
          <p15:clr>
            <a:srgbClr val="FBAE40"/>
          </p15:clr>
        </p15:guide>
        <p15:guide id="4" orient="horz" pos="9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rte Afrika &amp; Mittlerer Osten">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t="18378" r="21350" b="22157"/>
          <a:stretch/>
        </p:blipFill>
        <p:spPr>
          <a:xfrm>
            <a:off x="0" y="0"/>
            <a:ext cx="10691813" cy="582184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1068146" y="2856360"/>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1060517" y="2502570"/>
            <a:ext cx="2003678" cy="144000"/>
          </a:xfrm>
        </p:spPr>
        <p:txBody>
          <a:bodyPr/>
          <a:lstStyle>
            <a:lvl1pPr algn="l">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AFRIKA &amp; MITTLERER OSTEN</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3419146396"/>
      </p:ext>
    </p:extLst>
  </p:cSld>
  <p:clrMapOvr>
    <a:masterClrMapping/>
  </p:clrMapOvr>
  <p:extLst>
    <p:ext uri="{DCECCB84-F9BA-43D5-87BE-67443E8EF086}">
      <p15:sldGuideLst xmlns:p15="http://schemas.microsoft.com/office/powerpoint/2012/main">
        <p15:guide id="1" pos="609">
          <p15:clr>
            <a:srgbClr val="FBAE40"/>
          </p15:clr>
        </p15:guide>
        <p15:guide id="2" pos="6724" userDrawn="1">
          <p15:clr>
            <a:srgbClr val="FBAE40"/>
          </p15:clr>
        </p15:guide>
        <p15:guide id="3" orient="horz" pos="4399">
          <p15:clr>
            <a:srgbClr val="FBAE40"/>
          </p15:clr>
        </p15:guide>
        <p15:guide id="4" orient="horz" pos="952">
          <p15:clr>
            <a:srgbClr val="FBAE40"/>
          </p15:clr>
        </p15:guide>
        <p15:guide id="6" userDrawn="1">
          <p15:clr>
            <a:srgbClr val="FBAE40"/>
          </p15:clr>
        </p15:guide>
        <p15:guide id="7" orient="horz"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Karte Europa">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t="11392" r="21350" b="29143"/>
          <a:stretch/>
        </p:blipFill>
        <p:spPr>
          <a:xfrm>
            <a:off x="0" y="0"/>
            <a:ext cx="10691813" cy="582184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1068146" y="2856360"/>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1060517" y="2502570"/>
            <a:ext cx="2003678" cy="144000"/>
          </a:xfrm>
        </p:spPr>
        <p:txBody>
          <a:bodyPr/>
          <a:lstStyle>
            <a:lvl1pPr algn="l">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EUROPA</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3636740042"/>
      </p:ext>
    </p:extLst>
  </p:cSld>
  <p:clrMapOvr>
    <a:masterClrMapping/>
  </p:clrMapOvr>
  <p:extLst>
    <p:ext uri="{DCECCB84-F9BA-43D5-87BE-67443E8EF086}">
      <p15:sldGuideLst xmlns:p15="http://schemas.microsoft.com/office/powerpoint/2012/main">
        <p15:guide id="1" pos="609">
          <p15:clr>
            <a:srgbClr val="FBAE40"/>
          </p15:clr>
        </p15:guide>
        <p15:guide id="2" pos="6724">
          <p15:clr>
            <a:srgbClr val="FBAE40"/>
          </p15:clr>
        </p15:guide>
        <p15:guide id="3" orient="horz" pos="4399">
          <p15:clr>
            <a:srgbClr val="FBAE40"/>
          </p15:clr>
        </p15:guide>
        <p15:guide id="4" orient="horz" pos="952">
          <p15:clr>
            <a:srgbClr val="FBAE40"/>
          </p15:clr>
        </p15:guide>
        <p15:guide id="6">
          <p15:clr>
            <a:srgbClr val="FBAE40"/>
          </p15:clr>
        </p15:guide>
        <p15:guide id="7" orient="horz">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rte Asien &amp; Pazifik">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170" t="18014" r="4486" b="8323"/>
          <a:stretch/>
        </p:blipFill>
        <p:spPr>
          <a:xfrm>
            <a:off x="-14287" y="-5310"/>
            <a:ext cx="10706100" cy="5827152"/>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2" name="Textplatzhalter 10"/>
          <p:cNvSpPr>
            <a:spLocks noGrp="1"/>
          </p:cNvSpPr>
          <p:nvPr>
            <p:ph type="body" sz="quarter" idx="13" hasCustomPrompt="1"/>
          </p:nvPr>
        </p:nvSpPr>
        <p:spPr>
          <a:xfrm>
            <a:off x="5906780" y="2422826"/>
            <a:ext cx="4059182" cy="1416219"/>
          </a:xfrm>
        </p:spPr>
        <p:txBody>
          <a:bodyPr wrap="square" lIns="0" tIns="0" rIns="0" bIns="0">
            <a:noAutofit/>
          </a:bodyPr>
          <a:lstStyle>
            <a:lvl1pPr marL="0" marR="0" indent="0" algn="l" defTabSz="1007943" rtl="0" eaLnBrk="1" fontAlgn="auto" latinLnBrk="0" hangingPunct="1">
              <a:lnSpc>
                <a:spcPts val="1400"/>
              </a:lnSpc>
              <a:spcBef>
                <a:spcPts val="1102"/>
              </a:spcBef>
              <a:spcAft>
                <a:spcPts val="0"/>
              </a:spcAft>
              <a:buClrTx/>
              <a:buSzTx/>
              <a:buFontTx/>
              <a:buNone/>
              <a:tabLst/>
              <a:defRPr sz="1000" baseline="0">
                <a:solidFill>
                  <a:schemeClr val="tx1"/>
                </a:solidFill>
                <a:latin typeface="+mn-lt"/>
                <a:ea typeface="Source Sans Pro" panose="020B0503030403020204" pitchFamily="34" charset="0"/>
                <a:cs typeface="Arial" panose="020B0604020202020204" pitchFamily="34" charset="0"/>
              </a:defRPr>
            </a:lvl1pPr>
            <a:lvl2pPr marL="503972" indent="0">
              <a:buFontTx/>
              <a:buNone/>
              <a:defRPr sz="2205">
                <a:solidFill>
                  <a:schemeClr val="bg1"/>
                </a:solidFill>
              </a:defRPr>
            </a:lvl2pPr>
            <a:lvl3pPr marL="1007943" indent="0">
              <a:buFontTx/>
              <a:buNone/>
              <a:defRPr sz="2205">
                <a:solidFill>
                  <a:schemeClr val="bg1"/>
                </a:solidFill>
              </a:defRPr>
            </a:lvl3pPr>
            <a:lvl4pPr marL="1511915" indent="0">
              <a:buFontTx/>
              <a:buNone/>
              <a:defRPr sz="2205">
                <a:solidFill>
                  <a:schemeClr val="bg1"/>
                </a:solidFill>
              </a:defRPr>
            </a:lvl4pPr>
            <a:lvl5pPr marL="2015886" indent="0">
              <a:buFontTx/>
              <a:buNone/>
              <a:defRPr sz="2205">
                <a:solidFill>
                  <a:schemeClr val="bg1"/>
                </a:solidFill>
              </a:defRPr>
            </a:lvl5pPr>
          </a:lstStyle>
          <a:p>
            <a:pPr lvl="0"/>
            <a:r>
              <a:rPr lang="de-DE"/>
              <a:t>Fließtext, Source Sans Pro, 12 </a:t>
            </a:r>
            <a:r>
              <a:rPr lang="de-DE" err="1"/>
              <a:t>pt</a:t>
            </a:r>
            <a:r>
              <a:rPr lang="de-DE"/>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5899151" y="2069036"/>
            <a:ext cx="2003678" cy="144000"/>
          </a:xfrm>
        </p:spPr>
        <p:txBody>
          <a:bodyPr/>
          <a:lstStyle>
            <a:lvl1pPr algn="r">
              <a:defRPr sz="1000" b="1">
                <a:latin typeface="+mn-lt"/>
              </a:defRPr>
            </a:lvl1pPr>
            <a:lvl2pPr>
              <a:defRPr sz="1200" b="1">
                <a:latin typeface="+mn-lt"/>
              </a:defRPr>
            </a:lvl2pPr>
            <a:lvl3pPr>
              <a:defRPr sz="1200" b="1">
                <a:latin typeface="+mn-lt"/>
              </a:defRPr>
            </a:lvl3pPr>
            <a:lvl4pPr>
              <a:defRPr sz="1200" b="1">
                <a:latin typeface="+mn-lt"/>
              </a:defRPr>
            </a:lvl4pPr>
            <a:lvl5pPr>
              <a:defRPr sz="1200" b="1">
                <a:latin typeface="+mn-lt"/>
              </a:defRPr>
            </a:lvl5pPr>
          </a:lstStyle>
          <a:p>
            <a:pPr lvl="0"/>
            <a:r>
              <a:rPr lang="de-DE"/>
              <a:t>ASIEN &amp; PAZIFIK</a:t>
            </a:r>
          </a:p>
        </p:txBody>
      </p:sp>
      <p:sp>
        <p:nvSpPr>
          <p:cNvPr id="7" name="Titel 6"/>
          <p:cNvSpPr>
            <a:spLocks noGrp="1"/>
          </p:cNvSpPr>
          <p:nvPr>
            <p:ph type="title" hasCustomPrompt="1"/>
          </p:nvPr>
        </p:nvSpPr>
        <p:spPr/>
        <p:txBody>
          <a:body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p>
            <a:pPr lvl="0"/>
            <a:r>
              <a:rPr lang="de-DE"/>
              <a:t>SUBHEADLINE, 20PT., EINZEILIG</a:t>
            </a:r>
            <a:endParaRPr lang="en-US"/>
          </a:p>
        </p:txBody>
      </p:sp>
    </p:spTree>
    <p:extLst>
      <p:ext uri="{BB962C8B-B14F-4D97-AF65-F5344CB8AC3E}">
        <p14:creationId xmlns:p14="http://schemas.microsoft.com/office/powerpoint/2010/main" val="4177691259"/>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417" t="12410" r="278" b="12663"/>
          <a:stretch/>
        </p:blipFill>
        <p:spPr>
          <a:xfrm>
            <a:off x="-14990" y="-5310"/>
            <a:ext cx="10702977" cy="5821494"/>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7" name="Titel 6"/>
          <p:cNvSpPr>
            <a:spLocks noGrp="1"/>
          </p:cNvSpPr>
          <p:nvPr>
            <p:ph type="title" hasCustomPrompt="1"/>
          </p:nvPr>
        </p:nvSpPr>
        <p:spPr/>
        <p:txBody>
          <a:bodyPr/>
          <a:lstStyle>
            <a:lvl1pPr>
              <a:defRPr>
                <a:solidFill>
                  <a:schemeClr val="tx1"/>
                </a:solidFill>
              </a:defRPr>
            </a:lvl1p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lvl1pPr>
              <a:defRPr>
                <a:solidFill>
                  <a:schemeClr val="tx1"/>
                </a:solidFill>
              </a:defRPr>
            </a:lvl1pPr>
          </a:lstStyle>
          <a:p>
            <a:pPr lvl="0"/>
            <a:r>
              <a:rPr lang="de-DE"/>
              <a:t>SUBHEADLINE, 20PT., EINZEILIG</a:t>
            </a:r>
            <a:endParaRPr lang="en-US"/>
          </a:p>
        </p:txBody>
      </p:sp>
    </p:spTree>
    <p:extLst>
      <p:ext uri="{BB962C8B-B14F-4D97-AF65-F5344CB8AC3E}">
        <p14:creationId xmlns:p14="http://schemas.microsoft.com/office/powerpoint/2010/main" val="3834146995"/>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rte verzier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35011E2-D90F-6347-BC7B-79B328DD3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23146"/>
          <a:stretch/>
        </p:blipFill>
        <p:spPr>
          <a:xfrm>
            <a:off x="0" y="0"/>
            <a:ext cx="10696602" cy="5816184"/>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7" name="Titel 6"/>
          <p:cNvSpPr>
            <a:spLocks noGrp="1"/>
          </p:cNvSpPr>
          <p:nvPr>
            <p:ph type="title" hasCustomPrompt="1"/>
          </p:nvPr>
        </p:nvSpPr>
        <p:spPr/>
        <p:txBody>
          <a:bodyPr/>
          <a:lstStyle>
            <a:lvl1pPr>
              <a:defRPr>
                <a:solidFill>
                  <a:schemeClr val="tx1"/>
                </a:solidFill>
              </a:defRPr>
            </a:lvl1p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lvl1pPr>
              <a:defRPr>
                <a:solidFill>
                  <a:schemeClr val="tx1"/>
                </a:solidFill>
              </a:defRPr>
            </a:lvl1pPr>
          </a:lstStyle>
          <a:p>
            <a:pPr lvl="0"/>
            <a:r>
              <a:rPr lang="de-DE"/>
              <a:t>SUBHEADLINE, 20PT., EINZEILIG</a:t>
            </a:r>
            <a:endParaRPr lang="en-US"/>
          </a:p>
        </p:txBody>
      </p:sp>
    </p:spTree>
    <p:extLst>
      <p:ext uri="{BB962C8B-B14F-4D97-AF65-F5344CB8AC3E}">
        <p14:creationId xmlns:p14="http://schemas.microsoft.com/office/powerpoint/2010/main" val="3528107849"/>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G Verzierun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1039FB-0327-1B4A-A0F3-BAF243EF9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043"/>
          <a:stretch/>
        </p:blipFill>
        <p:spPr>
          <a:xfrm>
            <a:off x="-1" y="519"/>
            <a:ext cx="10692549" cy="5817351"/>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7" name="Titel 6"/>
          <p:cNvSpPr>
            <a:spLocks noGrp="1"/>
          </p:cNvSpPr>
          <p:nvPr>
            <p:ph type="title" hasCustomPrompt="1"/>
          </p:nvPr>
        </p:nvSpPr>
        <p:spPr/>
        <p:txBody>
          <a:bodyPr/>
          <a:lstStyle>
            <a:lvl1pPr>
              <a:defRPr>
                <a:solidFill>
                  <a:schemeClr val="tx1"/>
                </a:solidFill>
              </a:defRPr>
            </a:lvl1pPr>
          </a:lstStyle>
          <a:p>
            <a:r>
              <a:rPr lang="de-DE"/>
              <a:t>Headline, 36pt.</a:t>
            </a:r>
          </a:p>
        </p:txBody>
      </p:sp>
      <p:sp>
        <p:nvSpPr>
          <p:cNvPr id="14" name="Textplatzhalter 2"/>
          <p:cNvSpPr>
            <a:spLocks noGrp="1"/>
          </p:cNvSpPr>
          <p:nvPr>
            <p:ph type="body" sz="quarter" idx="22" hasCustomPrompt="1"/>
          </p:nvPr>
        </p:nvSpPr>
        <p:spPr>
          <a:xfrm>
            <a:off x="521999" y="475200"/>
            <a:ext cx="9620785" cy="291600"/>
          </a:xfrm>
        </p:spPr>
        <p:txBody>
          <a:bodyPr/>
          <a:lstStyle>
            <a:lvl1pPr>
              <a:defRPr>
                <a:solidFill>
                  <a:schemeClr val="tx1"/>
                </a:solidFill>
              </a:defRPr>
            </a:lvl1pPr>
          </a:lstStyle>
          <a:p>
            <a:pPr lvl="0"/>
            <a:r>
              <a:rPr lang="de-DE"/>
              <a:t>SUBHEADLINE, 20PT., EINZEILIG</a:t>
            </a:r>
            <a:endParaRPr lang="en-US"/>
          </a:p>
        </p:txBody>
      </p:sp>
    </p:spTree>
    <p:extLst>
      <p:ext uri="{BB962C8B-B14F-4D97-AF65-F5344CB8AC3E}">
        <p14:creationId xmlns:p14="http://schemas.microsoft.com/office/powerpoint/2010/main" val="3909747168"/>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ear pla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grpSp>
        <p:nvGrpSpPr>
          <p:cNvPr id="3" name="Gruppieren 2"/>
          <p:cNvGrpSpPr/>
          <p:nvPr userDrawn="1"/>
        </p:nvGrpSpPr>
        <p:grpSpPr>
          <a:xfrm>
            <a:off x="578052" y="5041551"/>
            <a:ext cx="9516720" cy="246221"/>
            <a:chOff x="578052" y="4465781"/>
            <a:chExt cx="9516720" cy="246221"/>
          </a:xfrm>
        </p:grpSpPr>
        <p:sp>
          <p:nvSpPr>
            <p:cNvPr id="69" name="Rectangle 24"/>
            <p:cNvSpPr/>
            <p:nvPr/>
          </p:nvSpPr>
          <p:spPr>
            <a:xfrm>
              <a:off x="578052" y="4465781"/>
              <a:ext cx="399468" cy="246221"/>
            </a:xfrm>
            <a:prstGeom prst="rect">
              <a:avLst/>
            </a:prstGeom>
          </p:spPr>
          <p:txBody>
            <a:bodyPr wrap="none">
              <a:spAutoFit/>
            </a:bodyPr>
            <a:lstStyle/>
            <a:p>
              <a:pPr algn="ctr"/>
              <a:r>
                <a:rPr lang="en-US" sz="1000">
                  <a:solidFill>
                    <a:schemeClr val="tx2"/>
                  </a:solidFill>
                  <a:latin typeface="+mn-lt"/>
                </a:rPr>
                <a:t>JAN</a:t>
              </a:r>
            </a:p>
          </p:txBody>
        </p:sp>
        <p:sp>
          <p:nvSpPr>
            <p:cNvPr id="70" name="Rectangle 25"/>
            <p:cNvSpPr/>
            <p:nvPr/>
          </p:nvSpPr>
          <p:spPr>
            <a:xfrm>
              <a:off x="1396251" y="4465781"/>
              <a:ext cx="391453" cy="246221"/>
            </a:xfrm>
            <a:prstGeom prst="rect">
              <a:avLst/>
            </a:prstGeom>
          </p:spPr>
          <p:txBody>
            <a:bodyPr wrap="none">
              <a:spAutoFit/>
            </a:bodyPr>
            <a:lstStyle/>
            <a:p>
              <a:pPr algn="ctr"/>
              <a:r>
                <a:rPr lang="en-US" sz="1000">
                  <a:solidFill>
                    <a:schemeClr val="tx2"/>
                  </a:solidFill>
                  <a:latin typeface="+mn-lt"/>
                </a:rPr>
                <a:t>FEB</a:t>
              </a:r>
            </a:p>
          </p:txBody>
        </p:sp>
        <p:sp>
          <p:nvSpPr>
            <p:cNvPr id="71" name="Rectangle 26"/>
            <p:cNvSpPr/>
            <p:nvPr/>
          </p:nvSpPr>
          <p:spPr>
            <a:xfrm>
              <a:off x="2208840" y="4465781"/>
              <a:ext cx="421910" cy="246221"/>
            </a:xfrm>
            <a:prstGeom prst="rect">
              <a:avLst/>
            </a:prstGeom>
          </p:spPr>
          <p:txBody>
            <a:bodyPr wrap="none">
              <a:spAutoFit/>
            </a:bodyPr>
            <a:lstStyle/>
            <a:p>
              <a:pPr algn="ctr"/>
              <a:r>
                <a:rPr lang="en-US" sz="1000">
                  <a:solidFill>
                    <a:schemeClr val="tx2"/>
                  </a:solidFill>
                  <a:latin typeface="+mn-lt"/>
                </a:rPr>
                <a:t>MAR</a:t>
              </a:r>
            </a:p>
          </p:txBody>
        </p:sp>
        <p:sp>
          <p:nvSpPr>
            <p:cNvPr id="72" name="Rectangle 27"/>
            <p:cNvSpPr/>
            <p:nvPr/>
          </p:nvSpPr>
          <p:spPr>
            <a:xfrm>
              <a:off x="3052688" y="4465781"/>
              <a:ext cx="401072" cy="246221"/>
            </a:xfrm>
            <a:prstGeom prst="rect">
              <a:avLst/>
            </a:prstGeom>
          </p:spPr>
          <p:txBody>
            <a:bodyPr wrap="none">
              <a:spAutoFit/>
            </a:bodyPr>
            <a:lstStyle/>
            <a:p>
              <a:pPr algn="ctr"/>
              <a:r>
                <a:rPr lang="en-US" sz="1000">
                  <a:solidFill>
                    <a:schemeClr val="tx2"/>
                  </a:solidFill>
                  <a:latin typeface="+mn-lt"/>
                </a:rPr>
                <a:t>APR</a:t>
              </a:r>
            </a:p>
          </p:txBody>
        </p:sp>
        <p:sp>
          <p:nvSpPr>
            <p:cNvPr id="73" name="Rectangle 28"/>
            <p:cNvSpPr/>
            <p:nvPr/>
          </p:nvSpPr>
          <p:spPr>
            <a:xfrm>
              <a:off x="7197709" y="4465781"/>
              <a:ext cx="393056" cy="246221"/>
            </a:xfrm>
            <a:prstGeom prst="rect">
              <a:avLst/>
            </a:prstGeom>
          </p:spPr>
          <p:txBody>
            <a:bodyPr wrap="none">
              <a:spAutoFit/>
            </a:bodyPr>
            <a:lstStyle/>
            <a:p>
              <a:pPr algn="ctr"/>
              <a:r>
                <a:rPr lang="en-US" sz="1000">
                  <a:solidFill>
                    <a:schemeClr val="tx2"/>
                  </a:solidFill>
                  <a:latin typeface="+mn-lt"/>
                </a:rPr>
                <a:t>SEP</a:t>
              </a:r>
            </a:p>
          </p:txBody>
        </p:sp>
        <p:sp>
          <p:nvSpPr>
            <p:cNvPr id="80" name="Rectangle 29"/>
            <p:cNvSpPr/>
            <p:nvPr/>
          </p:nvSpPr>
          <p:spPr>
            <a:xfrm>
              <a:off x="6355816" y="4465781"/>
              <a:ext cx="417102" cy="246221"/>
            </a:xfrm>
            <a:prstGeom prst="rect">
              <a:avLst/>
            </a:prstGeom>
          </p:spPr>
          <p:txBody>
            <a:bodyPr wrap="none">
              <a:spAutoFit/>
            </a:bodyPr>
            <a:lstStyle/>
            <a:p>
              <a:pPr algn="ctr"/>
              <a:r>
                <a:rPr lang="en-US" sz="1000">
                  <a:solidFill>
                    <a:schemeClr val="tx2"/>
                  </a:solidFill>
                  <a:latin typeface="+mn-lt"/>
                </a:rPr>
                <a:t>AUG</a:t>
              </a:r>
            </a:p>
          </p:txBody>
        </p:sp>
        <p:sp>
          <p:nvSpPr>
            <p:cNvPr id="81" name="Rectangle 30"/>
            <p:cNvSpPr/>
            <p:nvPr/>
          </p:nvSpPr>
          <p:spPr>
            <a:xfrm>
              <a:off x="5541175" y="4465781"/>
              <a:ext cx="391454" cy="246221"/>
            </a:xfrm>
            <a:prstGeom prst="rect">
              <a:avLst/>
            </a:prstGeom>
          </p:spPr>
          <p:txBody>
            <a:bodyPr wrap="none">
              <a:spAutoFit/>
            </a:bodyPr>
            <a:lstStyle/>
            <a:p>
              <a:pPr algn="ctr"/>
              <a:r>
                <a:rPr lang="en-US" sz="1000">
                  <a:solidFill>
                    <a:schemeClr val="tx2"/>
                  </a:solidFill>
                  <a:latin typeface="+mn-lt"/>
                </a:rPr>
                <a:t>JUL</a:t>
              </a:r>
            </a:p>
          </p:txBody>
        </p:sp>
        <p:sp>
          <p:nvSpPr>
            <p:cNvPr id="82" name="Rectangle 31"/>
            <p:cNvSpPr/>
            <p:nvPr/>
          </p:nvSpPr>
          <p:spPr>
            <a:xfrm>
              <a:off x="4704541" y="4465781"/>
              <a:ext cx="412292" cy="246221"/>
            </a:xfrm>
            <a:prstGeom prst="rect">
              <a:avLst/>
            </a:prstGeom>
          </p:spPr>
          <p:txBody>
            <a:bodyPr wrap="none">
              <a:spAutoFit/>
            </a:bodyPr>
            <a:lstStyle/>
            <a:p>
              <a:pPr algn="ctr"/>
              <a:r>
                <a:rPr lang="en-US" sz="1000">
                  <a:solidFill>
                    <a:schemeClr val="tx2"/>
                  </a:solidFill>
                  <a:latin typeface="+mn-lt"/>
                </a:rPr>
                <a:t>JUN</a:t>
              </a:r>
            </a:p>
          </p:txBody>
        </p:sp>
        <p:sp>
          <p:nvSpPr>
            <p:cNvPr id="84" name="Rectangle 32"/>
            <p:cNvSpPr/>
            <p:nvPr/>
          </p:nvSpPr>
          <p:spPr>
            <a:xfrm>
              <a:off x="3873806" y="4465781"/>
              <a:ext cx="409086" cy="246221"/>
            </a:xfrm>
            <a:prstGeom prst="rect">
              <a:avLst/>
            </a:prstGeom>
          </p:spPr>
          <p:txBody>
            <a:bodyPr wrap="none">
              <a:spAutoFit/>
            </a:bodyPr>
            <a:lstStyle/>
            <a:p>
              <a:pPr algn="ctr"/>
              <a:r>
                <a:rPr lang="en-US" sz="1000">
                  <a:solidFill>
                    <a:schemeClr val="tx2"/>
                  </a:solidFill>
                  <a:latin typeface="+mn-lt"/>
                </a:rPr>
                <a:t>MAY</a:t>
              </a:r>
            </a:p>
          </p:txBody>
        </p:sp>
        <p:sp>
          <p:nvSpPr>
            <p:cNvPr id="85" name="Rectangle 28"/>
            <p:cNvSpPr/>
            <p:nvPr userDrawn="1"/>
          </p:nvSpPr>
          <p:spPr>
            <a:xfrm>
              <a:off x="8015332" y="4465781"/>
              <a:ext cx="412292" cy="246221"/>
            </a:xfrm>
            <a:prstGeom prst="rect">
              <a:avLst/>
            </a:prstGeom>
          </p:spPr>
          <p:txBody>
            <a:bodyPr wrap="none">
              <a:spAutoFit/>
            </a:bodyPr>
            <a:lstStyle/>
            <a:p>
              <a:pPr algn="ctr"/>
              <a:r>
                <a:rPr lang="en-US" sz="1000">
                  <a:solidFill>
                    <a:schemeClr val="tx2"/>
                  </a:solidFill>
                  <a:latin typeface="+mn-lt"/>
                </a:rPr>
                <a:t>OCT</a:t>
              </a:r>
            </a:p>
          </p:txBody>
        </p:sp>
        <p:sp>
          <p:nvSpPr>
            <p:cNvPr id="86" name="Rectangle 28"/>
            <p:cNvSpPr/>
            <p:nvPr userDrawn="1"/>
          </p:nvSpPr>
          <p:spPr>
            <a:xfrm>
              <a:off x="8849017" y="4465781"/>
              <a:ext cx="418704" cy="246221"/>
            </a:xfrm>
            <a:prstGeom prst="rect">
              <a:avLst/>
            </a:prstGeom>
          </p:spPr>
          <p:txBody>
            <a:bodyPr wrap="none">
              <a:spAutoFit/>
            </a:bodyPr>
            <a:lstStyle/>
            <a:p>
              <a:pPr algn="ctr"/>
              <a:r>
                <a:rPr lang="en-US" sz="1000">
                  <a:solidFill>
                    <a:schemeClr val="tx2"/>
                  </a:solidFill>
                  <a:latin typeface="+mn-lt"/>
                </a:rPr>
                <a:t>NOV</a:t>
              </a:r>
            </a:p>
          </p:txBody>
        </p:sp>
        <p:sp>
          <p:nvSpPr>
            <p:cNvPr id="87" name="Rectangle 28"/>
            <p:cNvSpPr/>
            <p:nvPr userDrawn="1"/>
          </p:nvSpPr>
          <p:spPr>
            <a:xfrm>
              <a:off x="9690495" y="4465781"/>
              <a:ext cx="404277" cy="246221"/>
            </a:xfrm>
            <a:prstGeom prst="rect">
              <a:avLst/>
            </a:prstGeom>
          </p:spPr>
          <p:txBody>
            <a:bodyPr wrap="none">
              <a:spAutoFit/>
            </a:bodyPr>
            <a:lstStyle/>
            <a:p>
              <a:pPr algn="ctr"/>
              <a:r>
                <a:rPr lang="en-US" sz="1000">
                  <a:solidFill>
                    <a:schemeClr val="tx2"/>
                  </a:solidFill>
                  <a:latin typeface="+mn-lt"/>
                </a:rPr>
                <a:t>DEC</a:t>
              </a:r>
            </a:p>
          </p:txBody>
        </p:sp>
      </p:grpSp>
      <p:grpSp>
        <p:nvGrpSpPr>
          <p:cNvPr id="4" name="Gruppieren 3"/>
          <p:cNvGrpSpPr/>
          <p:nvPr userDrawn="1"/>
        </p:nvGrpSpPr>
        <p:grpSpPr>
          <a:xfrm>
            <a:off x="715947" y="4701070"/>
            <a:ext cx="9239687" cy="126000"/>
            <a:chOff x="715947" y="4181762"/>
            <a:chExt cx="9239687" cy="126000"/>
          </a:xfrm>
          <a:solidFill>
            <a:schemeClr val="bg2"/>
          </a:solidFill>
        </p:grpSpPr>
        <p:cxnSp>
          <p:nvCxnSpPr>
            <p:cNvPr id="5" name="Gerader Verbinder 4"/>
            <p:cNvCxnSpPr>
              <a:stCxn id="92" idx="2"/>
              <a:endCxn id="23" idx="2"/>
            </p:cNvCxnSpPr>
            <p:nvPr userDrawn="1"/>
          </p:nvCxnSpPr>
          <p:spPr>
            <a:xfrm flipH="1">
              <a:off x="841947" y="4244762"/>
              <a:ext cx="9113687" cy="0"/>
            </a:xfrm>
            <a:prstGeom prst="line">
              <a:avLst/>
            </a:prstGeom>
            <a:grp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568591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userDrawn="1"/>
          </p:nvSpPr>
          <p:spPr>
            <a:xfrm rot="10800000">
              <a:off x="484768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userDrawn="1"/>
          </p:nvSpPr>
          <p:spPr>
            <a:xfrm rot="10800000">
              <a:off x="400945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rot="10800000">
              <a:off x="318792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rot="10800000">
              <a:off x="2362702"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rot="10800000">
              <a:off x="71594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rot="10800000">
              <a:off x="1537978" y="4190762"/>
              <a:ext cx="108000" cy="108000"/>
            </a:xfrm>
            <a:prstGeom prst="ellipse">
              <a:avLst/>
            </a:prstGeom>
            <a:grpFill/>
            <a:ln w="19050"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p:cNvSpPr/>
            <p:nvPr userDrawn="1"/>
          </p:nvSpPr>
          <p:spPr>
            <a:xfrm rot="10800000">
              <a:off x="650744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p:cNvSpPr/>
            <p:nvPr userDrawn="1"/>
          </p:nvSpPr>
          <p:spPr>
            <a:xfrm rot="10800000">
              <a:off x="7328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p:cNvSpPr/>
            <p:nvPr userDrawn="1"/>
          </p:nvSpPr>
          <p:spPr>
            <a:xfrm rot="10800000">
              <a:off x="81584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p:cNvSpPr/>
            <p:nvPr userDrawn="1"/>
          </p:nvSpPr>
          <p:spPr>
            <a:xfrm rot="10800000">
              <a:off x="8987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p:cNvSpPr/>
            <p:nvPr userDrawn="1"/>
          </p:nvSpPr>
          <p:spPr>
            <a:xfrm rot="10800000">
              <a:off x="9829634"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p:cNvGrpSpPr/>
          <p:nvPr userDrawn="1"/>
        </p:nvGrpSpPr>
        <p:grpSpPr>
          <a:xfrm>
            <a:off x="715946" y="2669456"/>
            <a:ext cx="9239688" cy="1573619"/>
            <a:chOff x="-116331" y="2150148"/>
            <a:chExt cx="10895862" cy="1573619"/>
          </a:xfrm>
        </p:grpSpPr>
        <p:cxnSp>
          <p:nvCxnSpPr>
            <p:cNvPr id="95" name="Gerader Verbinder 94"/>
            <p:cNvCxnSpPr/>
            <p:nvPr userDrawn="1"/>
          </p:nvCxnSpPr>
          <p:spPr>
            <a:xfrm flipH="1">
              <a:off x="-116331" y="3723767"/>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6" name="Gerader Verbinder 95"/>
            <p:cNvCxnSpPr/>
            <p:nvPr userDrawn="1"/>
          </p:nvCxnSpPr>
          <p:spPr>
            <a:xfrm flipH="1">
              <a:off x="-116331" y="319922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userDrawn="1"/>
          </p:nvCxnSpPr>
          <p:spPr>
            <a:xfrm flipH="1">
              <a:off x="-116331" y="267468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userDrawn="1"/>
          </p:nvCxnSpPr>
          <p:spPr>
            <a:xfrm flipH="1">
              <a:off x="-116331" y="215014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8" name="Textplatzhalter 7"/>
          <p:cNvSpPr>
            <a:spLocks noGrp="1"/>
          </p:cNvSpPr>
          <p:nvPr>
            <p:ph type="body" sz="quarter" idx="18" hasCustomPrompt="1"/>
          </p:nvPr>
        </p:nvSpPr>
        <p:spPr>
          <a:xfrm>
            <a:off x="684047" y="1986461"/>
            <a:ext cx="7568531" cy="180000"/>
          </a:xfrm>
        </p:spPr>
        <p:txBody>
          <a:bodyPr lIns="0"/>
          <a:lstStyle>
            <a:lvl1pPr>
              <a:defRPr sz="1600" b="1">
                <a:solidFill>
                  <a:schemeClr val="tx2"/>
                </a:solidFill>
              </a:defRPr>
            </a:lvl1pPr>
          </a:lstStyle>
          <a:p>
            <a:pPr lvl="0"/>
            <a:r>
              <a:rPr lang="de-DE"/>
              <a:t>TITLE</a:t>
            </a:r>
          </a:p>
        </p:txBody>
      </p:sp>
    </p:spTree>
    <p:extLst>
      <p:ext uri="{BB962C8B-B14F-4D97-AF65-F5344CB8AC3E}">
        <p14:creationId xmlns:p14="http://schemas.microsoft.com/office/powerpoint/2010/main" val="952041913"/>
      </p:ext>
    </p:extLst>
  </p:cSld>
  <p:clrMapOvr>
    <a:masterClrMapping/>
  </p:clrMapOvr>
  <p:extLst>
    <p:ext uri="{DCECCB84-F9BA-43D5-87BE-67443E8EF086}">
      <p15:sldGuideLst xmlns:p15="http://schemas.microsoft.com/office/powerpoint/2012/main">
        <p15:guide id="4" orient="horz" pos="9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83" name="Grafik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19"/>
            <a:ext cx="10692549" cy="7559156"/>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cxnSp>
        <p:nvCxnSpPr>
          <p:cNvPr id="5" name="Gerader Verbinder 4"/>
          <p:cNvCxnSpPr/>
          <p:nvPr userDrawn="1"/>
        </p:nvCxnSpPr>
        <p:spPr>
          <a:xfrm>
            <a:off x="-58479" y="3681237"/>
            <a:ext cx="10315797"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userDrawn="1"/>
        </p:nvSpPr>
        <p:spPr>
          <a:xfrm>
            <a:off x="226558"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userDrawn="1"/>
        </p:nvSpPr>
        <p:spPr>
          <a:xfrm>
            <a:off x="147191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userDrawn="1"/>
        </p:nvSpPr>
        <p:spPr>
          <a:xfrm>
            <a:off x="2717274"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userDrawn="1"/>
        </p:nvSpPr>
        <p:spPr>
          <a:xfrm>
            <a:off x="396263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a:off x="520309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a:off x="645034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a:off x="893058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userDrawn="1"/>
        </p:nvSpPr>
        <p:spPr>
          <a:xfrm>
            <a:off x="9523962"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userDrawn="1"/>
        </p:nvSpPr>
        <p:spPr>
          <a:xfrm>
            <a:off x="5799719"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userDrawn="1"/>
        </p:nvSpPr>
        <p:spPr>
          <a:xfrm>
            <a:off x="45535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userDrawn="1"/>
        </p:nvSpPr>
        <p:spPr>
          <a:xfrm>
            <a:off x="331200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userDrawn="1"/>
        </p:nvSpPr>
        <p:spPr>
          <a:xfrm>
            <a:off x="206544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userDrawn="1"/>
        </p:nvSpPr>
        <p:spPr>
          <a:xfrm>
            <a:off x="821288"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platzhalter 74"/>
          <p:cNvSpPr>
            <a:spLocks noGrp="1"/>
          </p:cNvSpPr>
          <p:nvPr>
            <p:ph type="body" sz="quarter" idx="21" hasCustomPrompt="1"/>
          </p:nvPr>
        </p:nvSpPr>
        <p:spPr>
          <a:xfrm>
            <a:off x="1593666" y="379404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1900</a:t>
            </a:r>
          </a:p>
        </p:txBody>
      </p:sp>
    </p:spTree>
    <p:extLst>
      <p:ext uri="{BB962C8B-B14F-4D97-AF65-F5344CB8AC3E}">
        <p14:creationId xmlns:p14="http://schemas.microsoft.com/office/powerpoint/2010/main" val="3469920507"/>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t="1" b="-374"/>
          <a:stretch/>
        </p:blipFill>
        <p:spPr>
          <a:xfrm>
            <a:off x="-1" y="519"/>
            <a:ext cx="10692549" cy="758739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cxnSp>
        <p:nvCxnSpPr>
          <p:cNvPr id="5" name="Gerader Verbinder 4"/>
          <p:cNvCxnSpPr>
            <a:stCxn id="34" idx="2"/>
          </p:cNvCxnSpPr>
          <p:nvPr userDrawn="1"/>
        </p:nvCxnSpPr>
        <p:spPr>
          <a:xfrm flipH="1">
            <a:off x="432537" y="3681237"/>
            <a:ext cx="7531327"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967795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userDrawn="1"/>
        </p:nvSpPr>
        <p:spPr>
          <a:xfrm rot="10800000">
            <a:off x="8432594"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userDrawn="1"/>
        </p:nvSpPr>
        <p:spPr>
          <a:xfrm rot="10800000">
            <a:off x="718723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rot="10800000">
            <a:off x="594677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rot="10800000">
            <a:off x="469952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rot="10800000">
            <a:off x="221928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userDrawn="1"/>
        </p:nvGrpSpPr>
        <p:grpSpPr>
          <a:xfrm>
            <a:off x="-19278" y="3660615"/>
            <a:ext cx="357789" cy="36000"/>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Ellipse 27"/>
          <p:cNvSpPr/>
          <p:nvPr userDrawn="1"/>
        </p:nvSpPr>
        <p:spPr>
          <a:xfrm rot="10800000">
            <a:off x="1571906"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rot="10800000">
            <a:off x="2815048"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rot="10800000">
            <a:off x="4055507"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userDrawn="1"/>
        </p:nvSpPr>
        <p:spPr>
          <a:xfrm rot="10800000">
            <a:off x="5296149"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userDrawn="1"/>
        </p:nvSpPr>
        <p:spPr>
          <a:xfrm rot="10800000">
            <a:off x="65423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userDrawn="1"/>
        </p:nvSpPr>
        <p:spPr>
          <a:xfrm rot="10800000">
            <a:off x="778386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userDrawn="1"/>
        </p:nvSpPr>
        <p:spPr>
          <a:xfrm rot="10800000">
            <a:off x="9030426" y="3591237"/>
            <a:ext cx="180000" cy="180000"/>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userDrawn="1"/>
        </p:nvSpPr>
        <p:spPr>
          <a:xfrm rot="10800000">
            <a:off x="1027458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rot="10800000">
            <a:off x="3472619" y="3627237"/>
            <a:ext cx="108000" cy="108000"/>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platzhalter 74"/>
          <p:cNvSpPr>
            <a:spLocks noGrp="1"/>
          </p:cNvSpPr>
          <p:nvPr userDrawn="1">
            <p:ph type="body" sz="quarter" idx="21" hasCustomPrompt="1"/>
          </p:nvPr>
        </p:nvSpPr>
        <p:spPr>
          <a:xfrm>
            <a:off x="4787106" y="379404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2000</a:t>
            </a:r>
          </a:p>
        </p:txBody>
      </p:sp>
      <p:grpSp>
        <p:nvGrpSpPr>
          <p:cNvPr id="48" name="Gruppieren 47"/>
          <p:cNvGrpSpPr/>
          <p:nvPr userDrawn="1"/>
        </p:nvGrpSpPr>
        <p:grpSpPr>
          <a:xfrm>
            <a:off x="8020426" y="3660615"/>
            <a:ext cx="357789" cy="36000"/>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3" name="Gruppieren 52"/>
          <p:cNvGrpSpPr/>
          <p:nvPr userDrawn="1"/>
        </p:nvGrpSpPr>
        <p:grpSpPr>
          <a:xfrm>
            <a:off x="8610461" y="3660615"/>
            <a:ext cx="357789" cy="36000"/>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8" name="Gruppieren 57"/>
          <p:cNvGrpSpPr/>
          <p:nvPr userDrawn="1"/>
        </p:nvGrpSpPr>
        <p:grpSpPr>
          <a:xfrm>
            <a:off x="9266643" y="3660615"/>
            <a:ext cx="357789" cy="36000"/>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3" name="Gruppieren 62"/>
          <p:cNvGrpSpPr/>
          <p:nvPr userDrawn="1"/>
        </p:nvGrpSpPr>
        <p:grpSpPr>
          <a:xfrm>
            <a:off x="9853509" y="3660615"/>
            <a:ext cx="357789" cy="36000"/>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4" name="Gruppieren 73"/>
          <p:cNvGrpSpPr/>
          <p:nvPr userDrawn="1"/>
        </p:nvGrpSpPr>
        <p:grpSpPr>
          <a:xfrm>
            <a:off x="10500922" y="3660615"/>
            <a:ext cx="357789" cy="36000"/>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660862535"/>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H2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0"/>
            <a:ext cx="10691813" cy="5832475"/>
          </a:xfrm>
          <a:noFill/>
        </p:spPr>
        <p:txBody>
          <a:bodyPr anchor="ctr">
            <a:normAutofit/>
          </a:bodyPr>
          <a:lstStyle>
            <a:lvl1pPr marL="0" indent="0" algn="ctr">
              <a:buFontTx/>
              <a:buNone/>
              <a:defRPr sz="1500">
                <a:solidFill>
                  <a:srgbClr val="003366"/>
                </a:solidFill>
                <a:latin typeface="+mn-lt"/>
                <a:cs typeface="Arial" panose="020B0604020202020204" pitchFamily="34" charset="0"/>
              </a:defRPr>
            </a:lvl1pPr>
          </a:lstStyle>
          <a:p>
            <a:r>
              <a:rPr lang="de-DE"/>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7" name="Rechteck 6" hidden="1"/>
          <p:cNvSpPr/>
          <p:nvPr userDrawn="1"/>
        </p:nvSpPr>
        <p:spPr>
          <a:xfrm rot="16200000">
            <a:off x="5912684" y="4264424"/>
            <a:ext cx="372218" cy="430887"/>
          </a:xfrm>
          <a:prstGeom prst="rect">
            <a:avLst/>
          </a:prstGeom>
        </p:spPr>
        <p:txBody>
          <a:bodyPr wrap="none">
            <a:spAutoFit/>
          </a:bodyPr>
          <a:lstStyle/>
          <a:p>
            <a:r>
              <a:rPr lang="de-DE" sz="2200">
                <a:solidFill>
                  <a:schemeClr val="accent2"/>
                </a:solidFill>
                <a:latin typeface="+mj-lt"/>
              </a:rPr>
              <a:t>A</a:t>
            </a:r>
          </a:p>
        </p:txBody>
      </p:sp>
      <p:sp>
        <p:nvSpPr>
          <p:cNvPr id="8" name="Rechteck 7" hidden="1"/>
          <p:cNvSpPr/>
          <p:nvPr userDrawn="1"/>
        </p:nvSpPr>
        <p:spPr>
          <a:xfrm>
            <a:off x="6035053" y="3894353"/>
            <a:ext cx="372218" cy="430887"/>
          </a:xfrm>
          <a:prstGeom prst="rect">
            <a:avLst/>
          </a:prstGeom>
        </p:spPr>
        <p:txBody>
          <a:bodyPr wrap="none">
            <a:spAutoFit/>
          </a:bodyPr>
          <a:lstStyle/>
          <a:p>
            <a:r>
              <a:rPr lang="de-DE" sz="2200">
                <a:solidFill>
                  <a:schemeClr val="accent2"/>
                </a:solidFill>
                <a:latin typeface="+mj-lt"/>
              </a:rPr>
              <a:t>A</a:t>
            </a:r>
          </a:p>
        </p:txBody>
      </p:sp>
      <p:sp>
        <p:nvSpPr>
          <p:cNvPr id="10" name="Rechteck 9" hidden="1"/>
          <p:cNvSpPr/>
          <p:nvPr userDrawn="1"/>
        </p:nvSpPr>
        <p:spPr>
          <a:xfrm>
            <a:off x="6035053" y="5122855"/>
            <a:ext cx="372218" cy="430887"/>
          </a:xfrm>
          <a:prstGeom prst="rect">
            <a:avLst/>
          </a:prstGeom>
        </p:spPr>
        <p:txBody>
          <a:bodyPr wrap="none">
            <a:spAutoFit/>
          </a:bodyPr>
          <a:lstStyle/>
          <a:p>
            <a:r>
              <a:rPr lang="de-DE" sz="2200">
                <a:solidFill>
                  <a:schemeClr val="accent2"/>
                </a:solidFill>
                <a:latin typeface="+mj-lt"/>
              </a:rPr>
              <a:t>A</a:t>
            </a:r>
          </a:p>
        </p:txBody>
      </p:sp>
      <p:sp>
        <p:nvSpPr>
          <p:cNvPr id="12" name="Content Placeholder 2"/>
          <p:cNvSpPr>
            <a:spLocks noGrp="1"/>
          </p:cNvSpPr>
          <p:nvPr>
            <p:ph idx="1" hasCustomPrompt="1"/>
          </p:nvPr>
        </p:nvSpPr>
        <p:spPr>
          <a:xfrm>
            <a:off x="6166800" y="5965849"/>
            <a:ext cx="3971797" cy="337308"/>
          </a:xfrm>
        </p:spPr>
        <p:txBody>
          <a:bodyPr>
            <a:noAutofit/>
          </a:bodyPr>
          <a:lstStyle>
            <a:lvl1pPr marL="0" indent="0">
              <a:buFontTx/>
              <a:buNone/>
              <a:defRPr sz="1600" b="0">
                <a:solidFill>
                  <a:schemeClr val="bg1"/>
                </a:solidFill>
                <a:latin typeface="+mn-lt"/>
                <a:ea typeface="Source Sans Pro" panose="020B0503030403020204" pitchFamily="34" charset="0"/>
                <a:cs typeface="Arial" panose="020B0604020202020204" pitchFamily="34" charset="0"/>
              </a:defRPr>
            </a:lvl1pPr>
          </a:lstStyle>
          <a:p>
            <a:pPr lvl="0"/>
            <a:r>
              <a:rPr lang="de-DE"/>
              <a:t>Subheadline, einzeilig, 16pt.</a:t>
            </a:r>
          </a:p>
        </p:txBody>
      </p:sp>
      <p:sp>
        <p:nvSpPr>
          <p:cNvPr id="13" name="Textplatzhalter 6"/>
          <p:cNvSpPr>
            <a:spLocks noGrp="1"/>
          </p:cNvSpPr>
          <p:nvPr>
            <p:ph type="body" sz="quarter" idx="15" hasCustomPrompt="1"/>
          </p:nvPr>
        </p:nvSpPr>
        <p:spPr>
          <a:xfrm>
            <a:off x="6150773" y="4738249"/>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
        <p:nvSpPr>
          <p:cNvPr id="11" name="Title 1"/>
          <p:cNvSpPr>
            <a:spLocks noGrp="1"/>
          </p:cNvSpPr>
          <p:nvPr>
            <p:ph type="title" hasCustomPrompt="1"/>
          </p:nvPr>
        </p:nvSpPr>
        <p:spPr>
          <a:xfrm>
            <a:off x="6170400" y="5166649"/>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4" name="Rechteck 13">
            <a:extLst>
              <a:ext uri="{FF2B5EF4-FFF2-40B4-BE49-F238E27FC236}">
                <a16:creationId xmlns:a16="http://schemas.microsoft.com/office/drawing/2014/main" id="{F64E1A4F-22F4-0B41-A077-3B350D97A593}"/>
              </a:ext>
            </a:extLst>
          </p:cNvPr>
          <p:cNvSpPr/>
          <p:nvPr userDrawn="1"/>
        </p:nvSpPr>
        <p:spPr>
          <a:xfrm>
            <a:off x="5973954" y="5832475"/>
            <a:ext cx="4719311" cy="5089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solidFill>
                <a:srgbClr val="28AD84"/>
              </a:solidFill>
            </a:endParaRPr>
          </a:p>
        </p:txBody>
      </p:sp>
    </p:spTree>
    <p:extLst>
      <p:ext uri="{BB962C8B-B14F-4D97-AF65-F5344CB8AC3E}">
        <p14:creationId xmlns:p14="http://schemas.microsoft.com/office/powerpoint/2010/main" val="2932279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920"/>
          <a:stretch/>
        </p:blipFill>
        <p:spPr>
          <a:xfrm>
            <a:off x="-1" y="520"/>
            <a:ext cx="10692549" cy="5826540"/>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cxnSp>
        <p:nvCxnSpPr>
          <p:cNvPr id="5" name="Gerader Verbinder 4"/>
          <p:cNvCxnSpPr/>
          <p:nvPr userDrawn="1"/>
        </p:nvCxnSpPr>
        <p:spPr>
          <a:xfrm>
            <a:off x="-58479" y="3681237"/>
            <a:ext cx="10315797"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userDrawn="1"/>
        </p:nvSpPr>
        <p:spPr>
          <a:xfrm>
            <a:off x="226558"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userDrawn="1"/>
        </p:nvSpPr>
        <p:spPr>
          <a:xfrm>
            <a:off x="147191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userDrawn="1"/>
        </p:nvSpPr>
        <p:spPr>
          <a:xfrm>
            <a:off x="2717274"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userDrawn="1"/>
        </p:nvSpPr>
        <p:spPr>
          <a:xfrm>
            <a:off x="396263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a:off x="520309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a:off x="645034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a:off x="893058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userDrawn="1"/>
        </p:nvSpPr>
        <p:spPr>
          <a:xfrm>
            <a:off x="9523962"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userDrawn="1"/>
        </p:nvSpPr>
        <p:spPr>
          <a:xfrm>
            <a:off x="5799719"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userDrawn="1"/>
        </p:nvSpPr>
        <p:spPr>
          <a:xfrm>
            <a:off x="45535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userDrawn="1"/>
        </p:nvSpPr>
        <p:spPr>
          <a:xfrm>
            <a:off x="331200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userDrawn="1"/>
        </p:nvSpPr>
        <p:spPr>
          <a:xfrm>
            <a:off x="206544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userDrawn="1"/>
        </p:nvSpPr>
        <p:spPr>
          <a:xfrm>
            <a:off x="821288"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platzhalter 74"/>
          <p:cNvSpPr>
            <a:spLocks noGrp="1"/>
          </p:cNvSpPr>
          <p:nvPr>
            <p:ph type="body" sz="quarter" idx="21" hasCustomPrompt="1"/>
          </p:nvPr>
        </p:nvSpPr>
        <p:spPr>
          <a:xfrm>
            <a:off x="1593666" y="379404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1900</a:t>
            </a:r>
          </a:p>
        </p:txBody>
      </p:sp>
    </p:spTree>
    <p:extLst>
      <p:ext uri="{BB962C8B-B14F-4D97-AF65-F5344CB8AC3E}">
        <p14:creationId xmlns:p14="http://schemas.microsoft.com/office/powerpoint/2010/main" val="3078294049"/>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920"/>
          <a:stretch/>
        </p:blipFill>
        <p:spPr>
          <a:xfrm>
            <a:off x="-1" y="520"/>
            <a:ext cx="10692549" cy="5826540"/>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cxnSp>
        <p:nvCxnSpPr>
          <p:cNvPr id="5" name="Gerader Verbinder 4"/>
          <p:cNvCxnSpPr>
            <a:stCxn id="34" idx="2"/>
          </p:cNvCxnSpPr>
          <p:nvPr userDrawn="1"/>
        </p:nvCxnSpPr>
        <p:spPr>
          <a:xfrm flipH="1">
            <a:off x="432537" y="3681237"/>
            <a:ext cx="7531327"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967795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userDrawn="1"/>
        </p:nvSpPr>
        <p:spPr>
          <a:xfrm rot="10800000">
            <a:off x="8432594"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userDrawn="1"/>
        </p:nvSpPr>
        <p:spPr>
          <a:xfrm rot="10800000">
            <a:off x="718723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rot="10800000">
            <a:off x="594677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rot="10800000">
            <a:off x="469952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rot="10800000">
            <a:off x="2219286"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userDrawn="1"/>
        </p:nvGrpSpPr>
        <p:grpSpPr>
          <a:xfrm>
            <a:off x="-19278" y="3660615"/>
            <a:ext cx="357789" cy="36000"/>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Ellipse 27"/>
          <p:cNvSpPr/>
          <p:nvPr userDrawn="1"/>
        </p:nvSpPr>
        <p:spPr>
          <a:xfrm rot="10800000">
            <a:off x="1571906"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rot="10800000">
            <a:off x="2815048"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rot="10800000">
            <a:off x="4055507"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userDrawn="1"/>
        </p:nvSpPr>
        <p:spPr>
          <a:xfrm rot="10800000">
            <a:off x="5296149"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userDrawn="1"/>
        </p:nvSpPr>
        <p:spPr>
          <a:xfrm rot="10800000">
            <a:off x="65423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userDrawn="1"/>
        </p:nvSpPr>
        <p:spPr>
          <a:xfrm rot="10800000">
            <a:off x="778386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userDrawn="1"/>
        </p:nvSpPr>
        <p:spPr>
          <a:xfrm rot="10800000">
            <a:off x="9030426" y="3591237"/>
            <a:ext cx="180000" cy="180000"/>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userDrawn="1"/>
        </p:nvSpPr>
        <p:spPr>
          <a:xfrm rot="10800000">
            <a:off x="1027458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rot="10800000">
            <a:off x="3472619" y="3627237"/>
            <a:ext cx="108000" cy="108000"/>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platzhalter 74"/>
          <p:cNvSpPr>
            <a:spLocks noGrp="1"/>
          </p:cNvSpPr>
          <p:nvPr userDrawn="1">
            <p:ph type="body" sz="quarter" idx="21" hasCustomPrompt="1"/>
          </p:nvPr>
        </p:nvSpPr>
        <p:spPr>
          <a:xfrm>
            <a:off x="4787106" y="379404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2000</a:t>
            </a:r>
          </a:p>
        </p:txBody>
      </p:sp>
      <p:grpSp>
        <p:nvGrpSpPr>
          <p:cNvPr id="48" name="Gruppieren 47"/>
          <p:cNvGrpSpPr/>
          <p:nvPr userDrawn="1"/>
        </p:nvGrpSpPr>
        <p:grpSpPr>
          <a:xfrm>
            <a:off x="8020426" y="3660615"/>
            <a:ext cx="357789" cy="36000"/>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3" name="Gruppieren 52"/>
          <p:cNvGrpSpPr/>
          <p:nvPr userDrawn="1"/>
        </p:nvGrpSpPr>
        <p:grpSpPr>
          <a:xfrm>
            <a:off x="8610461" y="3660615"/>
            <a:ext cx="357789" cy="36000"/>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8" name="Gruppieren 57"/>
          <p:cNvGrpSpPr/>
          <p:nvPr userDrawn="1"/>
        </p:nvGrpSpPr>
        <p:grpSpPr>
          <a:xfrm>
            <a:off x="9266643" y="3660615"/>
            <a:ext cx="357789" cy="36000"/>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3" name="Gruppieren 62"/>
          <p:cNvGrpSpPr/>
          <p:nvPr userDrawn="1"/>
        </p:nvGrpSpPr>
        <p:grpSpPr>
          <a:xfrm>
            <a:off x="9853509" y="3660615"/>
            <a:ext cx="357789" cy="36000"/>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4" name="Gruppieren 73"/>
          <p:cNvGrpSpPr/>
          <p:nvPr userDrawn="1"/>
        </p:nvGrpSpPr>
        <p:grpSpPr>
          <a:xfrm>
            <a:off x="10500922" y="3660615"/>
            <a:ext cx="357789" cy="36000"/>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404664407"/>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5">
    <p:spTree>
      <p:nvGrpSpPr>
        <p:cNvPr id="1" name=""/>
        <p:cNvGrpSpPr/>
        <p:nvPr/>
      </p:nvGrpSpPr>
      <p:grpSpPr>
        <a:xfrm>
          <a:off x="0" y="0"/>
          <a:ext cx="0" cy="0"/>
          <a:chOff x="0" y="0"/>
          <a:chExt cx="0" cy="0"/>
        </a:xfrm>
      </p:grpSpPr>
      <p:pic>
        <p:nvPicPr>
          <p:cNvPr id="83" name="Grafik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19"/>
            <a:ext cx="10692549" cy="7559156"/>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grpSp>
        <p:nvGrpSpPr>
          <p:cNvPr id="2" name="Gruppieren 1"/>
          <p:cNvGrpSpPr/>
          <p:nvPr userDrawn="1"/>
        </p:nvGrpSpPr>
        <p:grpSpPr>
          <a:xfrm rot="16200000">
            <a:off x="2247526" y="4475038"/>
            <a:ext cx="6155598" cy="180000"/>
            <a:chOff x="4553534" y="3591237"/>
            <a:chExt cx="6155598" cy="180000"/>
          </a:xfrm>
        </p:grpSpPr>
        <p:cxnSp>
          <p:nvCxnSpPr>
            <p:cNvPr id="5" name="Gerader Verbinder 4"/>
            <p:cNvCxnSpPr/>
            <p:nvPr userDrawn="1"/>
          </p:nvCxnSpPr>
          <p:spPr>
            <a:xfrm rot="5400000" flipV="1">
              <a:off x="7447006" y="870927"/>
              <a:ext cx="0" cy="5620622"/>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Ellipse 20"/>
            <p:cNvSpPr/>
            <p:nvPr userDrawn="1"/>
          </p:nvSpPr>
          <p:spPr>
            <a:xfrm>
              <a:off x="520309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userDrawn="1"/>
          </p:nvSpPr>
          <p:spPr>
            <a:xfrm>
              <a:off x="645034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a:off x="893058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userDrawn="1"/>
          </p:nvSpPr>
          <p:spPr>
            <a:xfrm>
              <a:off x="5799719"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userDrawn="1"/>
          </p:nvSpPr>
          <p:spPr>
            <a:xfrm>
              <a:off x="45535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platzhalter 74"/>
          <p:cNvSpPr>
            <a:spLocks noGrp="1"/>
          </p:cNvSpPr>
          <p:nvPr>
            <p:ph type="body" sz="quarter" idx="21" hasCustomPrompt="1"/>
          </p:nvPr>
        </p:nvSpPr>
        <p:spPr>
          <a:xfrm>
            <a:off x="5235325" y="243519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1900</a:t>
            </a:r>
          </a:p>
        </p:txBody>
      </p:sp>
    </p:spTree>
    <p:extLst>
      <p:ext uri="{BB962C8B-B14F-4D97-AF65-F5344CB8AC3E}">
        <p14:creationId xmlns:p14="http://schemas.microsoft.com/office/powerpoint/2010/main" val="3698069273"/>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6">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891"/>
          <a:stretch/>
        </p:blipFill>
        <p:spPr>
          <a:xfrm>
            <a:off x="-1" y="519"/>
            <a:ext cx="10692549" cy="5828781"/>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0" name="Title Placeholder 1"/>
          <p:cNvSpPr>
            <a:spLocks noGrp="1"/>
          </p:cNvSpPr>
          <p:nvPr>
            <p:ph type="title" hasCustomPrompt="1"/>
          </p:nvPr>
        </p:nvSpPr>
        <p:spPr>
          <a:xfrm>
            <a:off x="543599" y="825479"/>
            <a:ext cx="9591001" cy="472802"/>
          </a:xfrm>
          <a:prstGeom prst="rect">
            <a:avLst/>
          </a:prstGeom>
        </p:spPr>
        <p:txBody>
          <a:bodyPr vert="horz" wrap="none" lIns="0" tIns="0" rIns="0" bIns="0" rtlCol="0" anchor="t" anchorCtr="0">
            <a:noAutofit/>
          </a:bodyPr>
          <a:lstStyle>
            <a:lvl1pPr>
              <a:defRPr>
                <a:solidFill>
                  <a:schemeClr val="tx2"/>
                </a:solidFill>
              </a:defRPr>
            </a:lvl1pPr>
          </a:lstStyle>
          <a:p>
            <a:r>
              <a:rPr lang="de-DE"/>
              <a:t>Headline, Source Sans Pro </a:t>
            </a:r>
            <a:r>
              <a:rPr lang="de-DE" err="1"/>
              <a:t>Bold</a:t>
            </a:r>
            <a:r>
              <a:rPr lang="de-DE"/>
              <a:t>, 36pt.</a:t>
            </a:r>
            <a:endParaRPr lang="en-US"/>
          </a:p>
        </p:txBody>
      </p:sp>
      <p:sp>
        <p:nvSpPr>
          <p:cNvPr id="7" name="Textplatzhalter 6"/>
          <p:cNvSpPr>
            <a:spLocks noGrp="1"/>
          </p:cNvSpPr>
          <p:nvPr>
            <p:ph type="body" sz="quarter" idx="17" hasCustomPrompt="1"/>
          </p:nvPr>
        </p:nvSpPr>
        <p:spPr>
          <a:xfrm>
            <a:off x="522000" y="475200"/>
            <a:ext cx="9619200" cy="216000"/>
          </a:xfrm>
        </p:spPr>
        <p:txBody>
          <a:bodyPr/>
          <a:lstStyle>
            <a:lvl1pPr marL="0" indent="0">
              <a:buFontTx/>
              <a:buNone/>
              <a:defRPr>
                <a:solidFill>
                  <a:schemeClr val="tx2"/>
                </a:solidFill>
                <a:latin typeface="+mn-lt"/>
              </a:defRPr>
            </a:lvl1pPr>
          </a:lstStyle>
          <a:p>
            <a:pPr lvl="0"/>
            <a:r>
              <a:rPr lang="de-DE"/>
              <a:t>SUBHEADLINE, SOURCE SANS PRO, 20PT., EINZEILIG</a:t>
            </a:r>
            <a:endParaRPr lang="en-US"/>
          </a:p>
        </p:txBody>
      </p:sp>
      <p:grpSp>
        <p:nvGrpSpPr>
          <p:cNvPr id="2" name="Gruppieren 1"/>
          <p:cNvGrpSpPr/>
          <p:nvPr userDrawn="1"/>
        </p:nvGrpSpPr>
        <p:grpSpPr>
          <a:xfrm rot="16200000">
            <a:off x="3189115" y="3533520"/>
            <a:ext cx="4272491" cy="180000"/>
            <a:chOff x="6436641" y="3591237"/>
            <a:chExt cx="4272491" cy="180000"/>
          </a:xfrm>
        </p:grpSpPr>
        <p:cxnSp>
          <p:nvCxnSpPr>
            <p:cNvPr id="5" name="Gerader Verbinder 4"/>
            <p:cNvCxnSpPr/>
            <p:nvPr userDrawn="1"/>
          </p:nvCxnSpPr>
          <p:spPr>
            <a:xfrm rot="5400000" flipV="1">
              <a:off x="8519380" y="1943302"/>
              <a:ext cx="0" cy="3475873"/>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userDrawn="1"/>
          </p:nvSpPr>
          <p:spPr>
            <a:xfrm>
              <a:off x="6436641" y="3665893"/>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userDrawn="1"/>
          </p:nvSpPr>
          <p:spPr>
            <a:xfrm>
              <a:off x="6543904"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userDrawn="1"/>
          </p:nvSpPr>
          <p:spPr>
            <a:xfrm>
              <a:off x="6651167"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userDrawn="1"/>
          </p:nvSpPr>
          <p:spPr>
            <a:xfrm>
              <a:off x="8920541" y="3627238"/>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platzhalter 74"/>
          <p:cNvSpPr>
            <a:spLocks noGrp="1"/>
          </p:cNvSpPr>
          <p:nvPr>
            <p:ph type="body" sz="quarter" idx="21" hasCustomPrompt="1"/>
          </p:nvPr>
        </p:nvSpPr>
        <p:spPr>
          <a:xfrm>
            <a:off x="5235325" y="2435195"/>
            <a:ext cx="1119187" cy="479425"/>
          </a:xfrm>
        </p:spPr>
        <p:txBody>
          <a:bodyPr/>
          <a:lstStyle>
            <a:lvl1pPr algn="ctr">
              <a:defRPr sz="2400"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a:t>1900</a:t>
            </a:r>
          </a:p>
        </p:txBody>
      </p:sp>
    </p:spTree>
    <p:extLst>
      <p:ext uri="{BB962C8B-B14F-4D97-AF65-F5344CB8AC3E}">
        <p14:creationId xmlns:p14="http://schemas.microsoft.com/office/powerpoint/2010/main" val="203785317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folie PH3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1"/>
            <a:ext cx="10691813" cy="5832475"/>
          </a:xfrm>
        </p:spPr>
        <p:txBody>
          <a:bodyPr anchor="ctr">
            <a:normAutofit/>
          </a:bodyPr>
          <a:lstStyle>
            <a:lvl1pPr marL="0" indent="0" algn="ctr">
              <a:buFontTx/>
              <a:buNone/>
              <a:defRPr sz="1500">
                <a:solidFill>
                  <a:srgbClr val="003366"/>
                </a:solidFill>
                <a:latin typeface="+mn-lt"/>
                <a:cs typeface="Arial" panose="020B0604020202020204" pitchFamily="34" charset="0"/>
              </a:defRPr>
            </a:lvl1pPr>
          </a:lstStyle>
          <a:p>
            <a:r>
              <a:rPr lang="de-DE"/>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7" name="Content Placeholder 2"/>
          <p:cNvSpPr>
            <a:spLocks noGrp="1"/>
          </p:cNvSpPr>
          <p:nvPr>
            <p:ph idx="1" hasCustomPrompt="1"/>
          </p:nvPr>
        </p:nvSpPr>
        <p:spPr>
          <a:xfrm>
            <a:off x="6166800" y="5971299"/>
            <a:ext cx="3971797" cy="337308"/>
          </a:xfrm>
        </p:spPr>
        <p:txBody>
          <a:bodyPr anchor="ctr" anchorCtr="0">
            <a:noAutofit/>
          </a:bodyPr>
          <a:lstStyle>
            <a:lvl1pPr marL="0" indent="0">
              <a:lnSpc>
                <a:spcPts val="200"/>
              </a:lnSpc>
              <a:buFontTx/>
              <a:buNone/>
              <a:defRPr sz="1000" baseline="0">
                <a:solidFill>
                  <a:schemeClr val="bg1"/>
                </a:solidFill>
                <a:latin typeface="+mn-lt"/>
                <a:ea typeface="Source Sans Pro" panose="020B0503030403020204" pitchFamily="34" charset="0"/>
                <a:cs typeface="Arial" panose="020B0604020202020204" pitchFamily="34" charset="0"/>
              </a:defRPr>
            </a:lvl1pPr>
          </a:lstStyle>
          <a:p>
            <a:pPr lvl="0"/>
            <a:r>
              <a:rPr lang="de-DE"/>
              <a:t>Subheadline, zweizeilig, 10pt.</a:t>
            </a:r>
          </a:p>
          <a:p>
            <a:pPr lvl="0"/>
            <a:r>
              <a:rPr lang="de-DE"/>
              <a:t>Subheadline, zweizeilig, 10pt.</a:t>
            </a:r>
          </a:p>
        </p:txBody>
      </p:sp>
      <p:sp>
        <p:nvSpPr>
          <p:cNvPr id="8" name="Title 1"/>
          <p:cNvSpPr>
            <a:spLocks noGrp="1"/>
          </p:cNvSpPr>
          <p:nvPr>
            <p:ph type="title" hasCustomPrompt="1"/>
          </p:nvPr>
        </p:nvSpPr>
        <p:spPr>
          <a:xfrm>
            <a:off x="6170400" y="5164342"/>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0" name="Textplatzhalter 6"/>
          <p:cNvSpPr>
            <a:spLocks noGrp="1"/>
          </p:cNvSpPr>
          <p:nvPr>
            <p:ph type="body" sz="quarter" idx="15" hasCustomPrompt="1"/>
          </p:nvPr>
        </p:nvSpPr>
        <p:spPr>
          <a:xfrm>
            <a:off x="6150773" y="4735942"/>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Tree>
    <p:extLst>
      <p:ext uri="{BB962C8B-B14F-4D97-AF65-F5344CB8AC3E}">
        <p14:creationId xmlns:p14="http://schemas.microsoft.com/office/powerpoint/2010/main" val="17916237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ollbild HL">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6346" t="656" r="367" b="164"/>
          <a:stretch/>
        </p:blipFill>
        <p:spPr>
          <a:xfrm>
            <a:off x="0" y="-12527"/>
            <a:ext cx="10691814" cy="7578247"/>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5973954" y="4427538"/>
            <a:ext cx="4719311" cy="1405408"/>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a:p>
        </p:txBody>
      </p:sp>
      <p:sp>
        <p:nvSpPr>
          <p:cNvPr id="13" name="Rechteck 12" hidden="1"/>
          <p:cNvSpPr/>
          <p:nvPr userDrawn="1"/>
        </p:nvSpPr>
        <p:spPr>
          <a:xfrm rot="16200000">
            <a:off x="5912684" y="4264424"/>
            <a:ext cx="372218" cy="430887"/>
          </a:xfrm>
          <a:prstGeom prst="rect">
            <a:avLst/>
          </a:prstGeom>
        </p:spPr>
        <p:txBody>
          <a:bodyPr wrap="none">
            <a:spAutoFit/>
          </a:bodyPr>
          <a:lstStyle/>
          <a:p>
            <a:r>
              <a:rPr lang="de-DE" sz="2200">
                <a:solidFill>
                  <a:schemeClr val="accent2"/>
                </a:solidFill>
                <a:latin typeface="+mj-lt"/>
              </a:rPr>
              <a:t>A</a:t>
            </a:r>
          </a:p>
        </p:txBody>
      </p:sp>
      <p:sp>
        <p:nvSpPr>
          <p:cNvPr id="14" name="Rechteck 13" hidden="1"/>
          <p:cNvSpPr/>
          <p:nvPr userDrawn="1"/>
        </p:nvSpPr>
        <p:spPr>
          <a:xfrm>
            <a:off x="6035053" y="3894353"/>
            <a:ext cx="372218" cy="430887"/>
          </a:xfrm>
          <a:prstGeom prst="rect">
            <a:avLst/>
          </a:prstGeom>
        </p:spPr>
        <p:txBody>
          <a:bodyPr wrap="none">
            <a:spAutoFit/>
          </a:bodyPr>
          <a:lstStyle/>
          <a:p>
            <a:r>
              <a:rPr lang="de-DE" sz="2200">
                <a:solidFill>
                  <a:schemeClr val="accent2"/>
                </a:solidFill>
                <a:latin typeface="+mj-lt"/>
              </a:rPr>
              <a:t>A</a:t>
            </a:r>
          </a:p>
        </p:txBody>
      </p:sp>
      <p:sp>
        <p:nvSpPr>
          <p:cNvPr id="15" name="Rechteck 14" hidden="1"/>
          <p:cNvSpPr/>
          <p:nvPr userDrawn="1"/>
        </p:nvSpPr>
        <p:spPr>
          <a:xfrm>
            <a:off x="6035053" y="5122855"/>
            <a:ext cx="372218" cy="430887"/>
          </a:xfrm>
          <a:prstGeom prst="rect">
            <a:avLst/>
          </a:prstGeom>
        </p:spPr>
        <p:txBody>
          <a:bodyPr wrap="none">
            <a:spAutoFit/>
          </a:bodyPr>
          <a:lstStyle/>
          <a:p>
            <a:r>
              <a:rPr lang="de-DE" sz="2200">
                <a:solidFill>
                  <a:schemeClr val="accent2"/>
                </a:solidFill>
                <a:latin typeface="+mj-lt"/>
              </a:rPr>
              <a:t>A</a:t>
            </a:r>
          </a:p>
        </p:txBody>
      </p:sp>
      <p:sp>
        <p:nvSpPr>
          <p:cNvPr id="17" name="Content Placeholder 2"/>
          <p:cNvSpPr>
            <a:spLocks noGrp="1"/>
          </p:cNvSpPr>
          <p:nvPr>
            <p:ph idx="13" hasCustomPrompt="1"/>
          </p:nvPr>
        </p:nvSpPr>
        <p:spPr>
          <a:xfrm>
            <a:off x="6166800" y="5973573"/>
            <a:ext cx="3971797" cy="337308"/>
          </a:xfrm>
        </p:spPr>
        <p:txBody>
          <a:bodyPr anchor="ctr" anchorCtr="0">
            <a:noAutofit/>
          </a:bodyPr>
          <a:lstStyle>
            <a:lvl1pPr marL="0" indent="0">
              <a:lnSpc>
                <a:spcPts val="200"/>
              </a:lnSpc>
              <a:buFontTx/>
              <a:buNone/>
              <a:defRPr sz="1000" baseline="0">
                <a:solidFill>
                  <a:schemeClr val="bg1"/>
                </a:solidFill>
                <a:latin typeface="+mn-lt"/>
                <a:ea typeface="Source Sans Pro" panose="020B0503030403020204" pitchFamily="34" charset="0"/>
                <a:cs typeface="Arial" panose="020B0604020202020204" pitchFamily="34" charset="0"/>
              </a:defRPr>
            </a:lvl1pPr>
          </a:lstStyle>
          <a:p>
            <a:pPr lvl="0"/>
            <a:r>
              <a:rPr lang="de-DE"/>
              <a:t>Subheadline, zweizeilig, 10pt.</a:t>
            </a:r>
          </a:p>
          <a:p>
            <a:pPr lvl="0"/>
            <a:r>
              <a:rPr lang="de-DE"/>
              <a:t>Subheadline, zweizeilig, 10pt.</a:t>
            </a:r>
          </a:p>
        </p:txBody>
      </p:sp>
      <p:sp>
        <p:nvSpPr>
          <p:cNvPr id="18" name="Title 1"/>
          <p:cNvSpPr>
            <a:spLocks noGrp="1"/>
          </p:cNvSpPr>
          <p:nvPr>
            <p:ph type="title" hasCustomPrompt="1"/>
          </p:nvPr>
        </p:nvSpPr>
        <p:spPr>
          <a:xfrm>
            <a:off x="6171834" y="5165472"/>
            <a:ext cx="3970951" cy="674617"/>
          </a:xfrm>
        </p:spPr>
        <p:txBody>
          <a:bodyPr/>
          <a:lstStyle>
            <a:lvl1pPr>
              <a:defRPr sz="3500">
                <a:solidFill>
                  <a:schemeClr val="bg1"/>
                </a:solidFill>
                <a:latin typeface="Source Serif Pro" panose="02040603050405020204" pitchFamily="18" charset="0"/>
                <a:cs typeface="Arial" panose="020B0604020202020204" pitchFamily="34" charset="0"/>
              </a:defRPr>
            </a:lvl1pPr>
          </a:lstStyle>
          <a:p>
            <a:r>
              <a:rPr lang="de-DE"/>
              <a:t>Headline, 35pt.</a:t>
            </a:r>
            <a:endParaRPr lang="en-US"/>
          </a:p>
        </p:txBody>
      </p:sp>
      <p:sp>
        <p:nvSpPr>
          <p:cNvPr id="19" name="Textplatzhalter 6"/>
          <p:cNvSpPr>
            <a:spLocks noGrp="1"/>
          </p:cNvSpPr>
          <p:nvPr>
            <p:ph type="body" sz="quarter" idx="15" hasCustomPrompt="1"/>
          </p:nvPr>
        </p:nvSpPr>
        <p:spPr>
          <a:xfrm>
            <a:off x="6150773" y="4736870"/>
            <a:ext cx="3983825" cy="420687"/>
          </a:xfrm>
        </p:spPr>
        <p:txBody>
          <a:bodyPr anchor="b" anchorCtr="0"/>
          <a:lstStyle>
            <a:lvl1pPr>
              <a:defRPr sz="2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SUB, 22pt.</a:t>
            </a:r>
          </a:p>
        </p:txBody>
      </p:sp>
    </p:spTree>
    <p:extLst>
      <p:ext uri="{BB962C8B-B14F-4D97-AF65-F5344CB8AC3E}">
        <p14:creationId xmlns:p14="http://schemas.microsoft.com/office/powerpoint/2010/main" val="355826710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3599" y="825074"/>
            <a:ext cx="9591001" cy="472802"/>
          </a:xfrm>
          <a:prstGeom prst="rect">
            <a:avLst/>
          </a:prstGeom>
        </p:spPr>
        <p:txBody>
          <a:bodyPr vert="horz" wrap="none" lIns="0" tIns="0" rIns="0" bIns="0" rtlCol="0" anchor="t" anchorCtr="0">
            <a:noAutofit/>
          </a:bodyPr>
          <a:lstStyle/>
          <a:p>
            <a:r>
              <a:rPr lang="de-DE"/>
              <a:t>Headline, Source Sans Pro </a:t>
            </a:r>
            <a:r>
              <a:rPr lang="de-DE" err="1"/>
              <a:t>Bold</a:t>
            </a:r>
            <a:r>
              <a:rPr lang="de-DE"/>
              <a:t>, 36pt.</a:t>
            </a:r>
            <a:endParaRPr lang="en-US"/>
          </a:p>
        </p:txBody>
      </p:sp>
      <p:sp>
        <p:nvSpPr>
          <p:cNvPr id="3" name="Text Placeholder 2"/>
          <p:cNvSpPr>
            <a:spLocks noGrp="1"/>
          </p:cNvSpPr>
          <p:nvPr>
            <p:ph type="body" idx="1"/>
          </p:nvPr>
        </p:nvSpPr>
        <p:spPr>
          <a:xfrm>
            <a:off x="522376" y="475200"/>
            <a:ext cx="9620409" cy="216000"/>
          </a:xfrm>
          <a:prstGeom prst="rect">
            <a:avLst/>
          </a:prstGeom>
        </p:spPr>
        <p:txBody>
          <a:bodyPr vert="horz" wrap="none" lIns="36000" tIns="0" rIns="0" bIns="0" rtlCol="0">
            <a:noAutofit/>
          </a:bodyPr>
          <a:lstStyle/>
          <a:p>
            <a:pPr lvl="0"/>
            <a:r>
              <a:rPr lang="de-DE"/>
              <a:t>SUBHEADLINE, SOURCE SANS PRO, 20PT., EINZEILIG</a:t>
            </a:r>
            <a:endParaRPr lang="en-US"/>
          </a:p>
        </p:txBody>
      </p:sp>
      <p:sp>
        <p:nvSpPr>
          <p:cNvPr id="6" name="Slide Number Placeholder 5"/>
          <p:cNvSpPr>
            <a:spLocks noGrp="1"/>
          </p:cNvSpPr>
          <p:nvPr>
            <p:ph type="sldNum" sz="quarter" idx="4"/>
          </p:nvPr>
        </p:nvSpPr>
        <p:spPr>
          <a:xfrm>
            <a:off x="9782785" y="6893413"/>
            <a:ext cx="360000" cy="180000"/>
          </a:xfrm>
          <a:prstGeom prst="rect">
            <a:avLst/>
          </a:prstGeom>
        </p:spPr>
        <p:txBody>
          <a:bodyPr vert="horz" wrap="none" lIns="0" tIns="0" rIns="0" bIns="0" rtlCol="0" anchor="t" anchorCtr="0"/>
          <a:lstStyle>
            <a:lvl1pPr algn="r">
              <a:defRPr sz="750">
                <a:solidFill>
                  <a:schemeClr val="tx1"/>
                </a:solidFill>
                <a:latin typeface="Arial" panose="020B0604020202020204" pitchFamily="34" charset="0"/>
                <a:cs typeface="Arial" panose="020B0604020202020204" pitchFamily="34" charset="0"/>
              </a:defRPr>
            </a:lvl1pPr>
          </a:lstStyle>
          <a:p>
            <a:fld id="{404C72D9-F22C-476E-BE22-E9114CCC8A80}" type="slidenum">
              <a:rPr lang="de-DE" smtClean="0"/>
              <a:pPr/>
              <a:t>‹#›</a:t>
            </a:fld>
            <a:endParaRPr lang="de-DE"/>
          </a:p>
        </p:txBody>
      </p:sp>
      <p:pic>
        <p:nvPicPr>
          <p:cNvPr id="7" name="Grafik 6"/>
          <p:cNvPicPr>
            <a:picLocks noChangeAspect="1"/>
          </p:cNvPicPr>
          <p:nvPr userDrawn="1"/>
        </p:nvPicPr>
        <p:blipFill>
          <a:blip r:embed="rId75">
            <a:extLst>
              <a:ext uri="{28A0092B-C50C-407E-A947-70E740481C1C}">
                <a14:useLocalDpi xmlns:a14="http://schemas.microsoft.com/office/drawing/2010/main" val="0"/>
              </a:ext>
            </a:extLst>
          </a:blip>
          <a:srcRect/>
          <a:stretch/>
        </p:blipFill>
        <p:spPr>
          <a:xfrm>
            <a:off x="576000" y="6454501"/>
            <a:ext cx="2522005" cy="487344"/>
          </a:xfrm>
          <a:prstGeom prst="rect">
            <a:avLst/>
          </a:prstGeom>
        </p:spPr>
      </p:pic>
    </p:spTree>
    <p:extLst>
      <p:ext uri="{BB962C8B-B14F-4D97-AF65-F5344CB8AC3E}">
        <p14:creationId xmlns:p14="http://schemas.microsoft.com/office/powerpoint/2010/main" val="4031861547"/>
      </p:ext>
    </p:extLst>
  </p:cSld>
  <p:clrMap bg1="lt1" tx1="dk1" bg2="lt2" tx2="dk2" accent1="accent1" accent2="accent2" accent3="accent3" accent4="accent4" accent5="accent5" accent6="accent6" hlink="hlink" folHlink="folHlink"/>
  <p:sldLayoutIdLst>
    <p:sldLayoutId id="2147483696" r:id="rId1"/>
    <p:sldLayoutId id="2147483783" r:id="rId2"/>
    <p:sldLayoutId id="2147483784" r:id="rId3"/>
    <p:sldLayoutId id="2147483768" r:id="rId4"/>
    <p:sldLayoutId id="2147483695" r:id="rId5"/>
    <p:sldLayoutId id="2147483782" r:id="rId6"/>
    <p:sldLayoutId id="2147483686" r:id="rId7"/>
    <p:sldLayoutId id="2147483691" r:id="rId8"/>
    <p:sldLayoutId id="2147483693" r:id="rId9"/>
    <p:sldLayoutId id="2147483684" r:id="rId10"/>
    <p:sldLayoutId id="2147483685" r:id="rId11"/>
    <p:sldLayoutId id="2147483704" r:id="rId12"/>
    <p:sldLayoutId id="2147483705" r:id="rId13"/>
    <p:sldLayoutId id="2147483778" r:id="rId14"/>
    <p:sldLayoutId id="2147483780" r:id="rId15"/>
    <p:sldLayoutId id="2147483779" r:id="rId16"/>
    <p:sldLayoutId id="2147483663" r:id="rId17"/>
    <p:sldLayoutId id="2147483743" r:id="rId18"/>
    <p:sldLayoutId id="2147483697" r:id="rId19"/>
    <p:sldLayoutId id="2147483701" r:id="rId20"/>
    <p:sldLayoutId id="2147483711" r:id="rId21"/>
    <p:sldLayoutId id="2147483720" r:id="rId22"/>
    <p:sldLayoutId id="2147483760" r:id="rId23"/>
    <p:sldLayoutId id="2147483721" r:id="rId24"/>
    <p:sldLayoutId id="2147483744" r:id="rId25"/>
    <p:sldLayoutId id="2147483747" r:id="rId26"/>
    <p:sldLayoutId id="2147483746" r:id="rId27"/>
    <p:sldLayoutId id="2147483755" r:id="rId28"/>
    <p:sldLayoutId id="2147483757" r:id="rId29"/>
    <p:sldLayoutId id="2147483718" r:id="rId30"/>
    <p:sldLayoutId id="2147483710" r:id="rId31"/>
    <p:sldLayoutId id="2147483709" r:id="rId32"/>
    <p:sldLayoutId id="2147483761" r:id="rId33"/>
    <p:sldLayoutId id="2147483723" r:id="rId34"/>
    <p:sldLayoutId id="2147483712" r:id="rId35"/>
    <p:sldLayoutId id="2147483753" r:id="rId36"/>
    <p:sldLayoutId id="2147483786" r:id="rId37"/>
    <p:sldLayoutId id="2147483788" r:id="rId38"/>
    <p:sldLayoutId id="2147483785" r:id="rId39"/>
    <p:sldLayoutId id="2147483787" r:id="rId40"/>
    <p:sldLayoutId id="2147483751" r:id="rId41"/>
    <p:sldLayoutId id="2147483752" r:id="rId42"/>
    <p:sldLayoutId id="2147483754" r:id="rId43"/>
    <p:sldLayoutId id="2147483713" r:id="rId44"/>
    <p:sldLayoutId id="2147483726" r:id="rId45"/>
    <p:sldLayoutId id="2147483714" r:id="rId46"/>
    <p:sldLayoutId id="2147483688" r:id="rId47"/>
    <p:sldLayoutId id="2147483700" r:id="rId48"/>
    <p:sldLayoutId id="2147483737" r:id="rId49"/>
    <p:sldLayoutId id="2147483769" r:id="rId50"/>
    <p:sldLayoutId id="2147483734" r:id="rId51"/>
    <p:sldLayoutId id="2147483735" r:id="rId52"/>
    <p:sldLayoutId id="2147483736" r:id="rId53"/>
    <p:sldLayoutId id="2147483729" r:id="rId54"/>
    <p:sldLayoutId id="2147483758" r:id="rId55"/>
    <p:sldLayoutId id="2147483759" r:id="rId56"/>
    <p:sldLayoutId id="2147483725" r:id="rId57"/>
    <p:sldLayoutId id="2147483762" r:id="rId58"/>
    <p:sldLayoutId id="2147483773" r:id="rId59"/>
    <p:sldLayoutId id="2147483776" r:id="rId60"/>
    <p:sldLayoutId id="2147483774" r:id="rId61"/>
    <p:sldLayoutId id="2147483791" r:id="rId62"/>
    <p:sldLayoutId id="2147483775" r:id="rId63"/>
    <p:sldLayoutId id="2147483777" r:id="rId64"/>
    <p:sldLayoutId id="2147483789" r:id="rId65"/>
    <p:sldLayoutId id="2147483790" r:id="rId66"/>
    <p:sldLayoutId id="2147483750" r:id="rId67"/>
    <p:sldLayoutId id="2147483732" r:id="rId68"/>
    <p:sldLayoutId id="2147483742" r:id="rId69"/>
    <p:sldLayoutId id="2147483740" r:id="rId70"/>
    <p:sldLayoutId id="2147483741" r:id="rId71"/>
    <p:sldLayoutId id="2147483748" r:id="rId72"/>
    <p:sldLayoutId id="2147483749" r:id="rId73"/>
  </p:sldLayoutIdLst>
  <p:hf hdr="0" ftr="0" dt="0"/>
  <p:txStyles>
    <p:titleStyle>
      <a:lvl1pPr algn="l" defTabSz="1007943" rtl="0" eaLnBrk="1" latinLnBrk="0" hangingPunct="1">
        <a:lnSpc>
          <a:spcPct val="90000"/>
        </a:lnSpc>
        <a:spcBef>
          <a:spcPct val="0"/>
        </a:spcBef>
        <a:buNone/>
        <a:defRPr sz="3600" b="1" kern="1200" baseline="0">
          <a:solidFill>
            <a:schemeClr val="tx1"/>
          </a:solidFill>
          <a:latin typeface="+mn-lt"/>
          <a:ea typeface="Source Sans Pro" panose="020B0503030403020204" pitchFamily="34" charset="0"/>
          <a:cs typeface="Arial" panose="020B0604020202020204" pitchFamily="34" charset="0"/>
        </a:defRPr>
      </a:lvl1pPr>
    </p:titleStyle>
    <p:body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51">
          <p15:clr>
            <a:srgbClr val="F26B43"/>
          </p15:clr>
        </p15:guide>
        <p15:guide id="4" pos="6384">
          <p15:clr>
            <a:srgbClr val="F26B43"/>
          </p15:clr>
        </p15:guide>
        <p15:guide id="7" orient="horz" pos="431">
          <p15:clr>
            <a:srgbClr val="F26B43"/>
          </p15:clr>
        </p15:guide>
        <p15:guide id="8" orient="horz" pos="756">
          <p15:clr>
            <a:srgbClr val="F26B43"/>
          </p15:clr>
        </p15:guide>
        <p15:guide id="11" orient="horz" pos="952" userDrawn="1">
          <p15:clr>
            <a:srgbClr val="F26B43"/>
          </p15:clr>
        </p15:guide>
        <p15:guide id="12" orient="horz" pos="43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e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982" t="-639" r="30390" b="18704"/>
          <a:stretch/>
        </p:blipFill>
        <p:spPr>
          <a:xfrm>
            <a:off x="9399" y="-61546"/>
            <a:ext cx="10677129" cy="5933734"/>
          </a:xfrm>
        </p:spPr>
      </p:pic>
      <p:sp>
        <p:nvSpPr>
          <p:cNvPr id="14" name="Rechteck 13">
            <a:extLst>
              <a:ext uri="{FF2B5EF4-FFF2-40B4-BE49-F238E27FC236}">
                <a16:creationId xmlns:a16="http://schemas.microsoft.com/office/drawing/2014/main" id="{F64E1A4F-22F4-0B41-A077-3B350D97A593}"/>
              </a:ext>
            </a:extLst>
          </p:cNvPr>
          <p:cNvSpPr/>
          <p:nvPr/>
        </p:nvSpPr>
        <p:spPr>
          <a:xfrm>
            <a:off x="4443196" y="5834925"/>
            <a:ext cx="6248618" cy="508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solidFill>
                <a:srgbClr val="28AD84"/>
              </a:solidFill>
            </a:endParaRPr>
          </a:p>
        </p:txBody>
      </p:sp>
      <p:sp>
        <p:nvSpPr>
          <p:cNvPr id="15" name="Rechteck 14">
            <a:extLst>
              <a:ext uri="{FF2B5EF4-FFF2-40B4-BE49-F238E27FC236}">
                <a16:creationId xmlns:a16="http://schemas.microsoft.com/office/drawing/2014/main" id="{1FBFED58-4B6B-E743-94D4-B19119EA428E}"/>
              </a:ext>
            </a:extLst>
          </p:cNvPr>
          <p:cNvSpPr/>
          <p:nvPr/>
        </p:nvSpPr>
        <p:spPr>
          <a:xfrm>
            <a:off x="4439083" y="4467251"/>
            <a:ext cx="6247445" cy="1404937"/>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3" name="Foliennummernplatzhalter 2"/>
          <p:cNvSpPr>
            <a:spLocks noGrp="1"/>
          </p:cNvSpPr>
          <p:nvPr>
            <p:ph type="sldNum" sz="quarter" idx="12"/>
          </p:nvPr>
        </p:nvSpPr>
        <p:spPr/>
        <p:txBody>
          <a:bodyPr/>
          <a:lstStyle/>
          <a:p>
            <a:fld id="{404C72D9-F22C-476E-BE22-E9114CCC8A80}" type="slidenum">
              <a:rPr lang="de-DE" smtClean="0"/>
              <a:t>1</a:t>
            </a:fld>
            <a:endParaRPr lang="de-DE"/>
          </a:p>
        </p:txBody>
      </p:sp>
      <p:sp>
        <p:nvSpPr>
          <p:cNvPr id="4" name="Inhaltsplatzhalter 3"/>
          <p:cNvSpPr>
            <a:spLocks noGrp="1"/>
          </p:cNvSpPr>
          <p:nvPr>
            <p:ph idx="1"/>
          </p:nvPr>
        </p:nvSpPr>
        <p:spPr>
          <a:xfrm>
            <a:off x="4562271" y="5965849"/>
            <a:ext cx="5576327" cy="337308"/>
          </a:xfrm>
        </p:spPr>
        <p:txBody>
          <a:bodyPr/>
          <a:lstStyle/>
          <a:p>
            <a:r>
              <a:rPr lang="sk-SK" sz="2400" b="0" dirty="0"/>
              <a:t>Záverečná správa</a:t>
            </a:r>
          </a:p>
          <a:p>
            <a:endParaRPr lang="de-DE" b="0" dirty="0"/>
          </a:p>
        </p:txBody>
      </p:sp>
      <p:sp>
        <p:nvSpPr>
          <p:cNvPr id="2" name="Titel 1"/>
          <p:cNvSpPr>
            <a:spLocks noGrp="1"/>
          </p:cNvSpPr>
          <p:nvPr>
            <p:ph type="title"/>
          </p:nvPr>
        </p:nvSpPr>
        <p:spPr>
          <a:xfrm>
            <a:off x="4562271" y="4618151"/>
            <a:ext cx="6129541" cy="930594"/>
          </a:xfrm>
        </p:spPr>
        <p:txBody>
          <a:bodyPr/>
          <a:lstStyle/>
          <a:p>
            <a:r>
              <a:rPr lang="sk-SK" dirty="0"/>
              <a:t>Cena odborného vzdelávania</a:t>
            </a:r>
            <a:br>
              <a:rPr lang="sk-SK" dirty="0"/>
            </a:br>
            <a:r>
              <a:rPr lang="sk-SK" dirty="0"/>
              <a:t>AHK </a:t>
            </a:r>
            <a:r>
              <a:rPr lang="sk-SK" dirty="0" err="1"/>
              <a:t>Slowakei</a:t>
            </a:r>
            <a:r>
              <a:rPr lang="sk-SK" dirty="0"/>
              <a:t> 2023</a:t>
            </a:r>
            <a:br>
              <a:rPr lang="sk-SK" dirty="0"/>
            </a:br>
            <a:endParaRPr lang="de-DE" dirty="0"/>
          </a:p>
        </p:txBody>
      </p:sp>
    </p:spTree>
    <p:extLst>
      <p:ext uri="{BB962C8B-B14F-4D97-AF65-F5344CB8AC3E}">
        <p14:creationId xmlns:p14="http://schemas.microsoft.com/office/powerpoint/2010/main" val="362043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404C72D9-F22C-476E-BE22-E9114CCC8A80}" type="slidenum">
              <a:rPr lang="de-DE" smtClean="0"/>
              <a:pPr/>
              <a:t>10</a:t>
            </a:fld>
            <a:endParaRPr lang="de-DE"/>
          </a:p>
        </p:txBody>
      </p:sp>
      <p:sp>
        <p:nvSpPr>
          <p:cNvPr id="7" name="Oval 9">
            <a:extLst>
              <a:ext uri="{FF2B5EF4-FFF2-40B4-BE49-F238E27FC236}">
                <a16:creationId xmlns:a16="http://schemas.microsoft.com/office/drawing/2014/main" id="{71B02FBF-B0EE-DFEF-042C-793A9C4146E8}"/>
              </a:ext>
            </a:extLst>
          </p:cNvPr>
          <p:cNvSpPr>
            <a:spLocks/>
          </p:cNvSpPr>
          <p:nvPr/>
        </p:nvSpPr>
        <p:spPr>
          <a:xfrm>
            <a:off x="834391" y="1624903"/>
            <a:ext cx="2377256" cy="2308324"/>
          </a:xfrm>
          <a:prstGeom prst="ellipse">
            <a:avLst/>
          </a:prstGeom>
          <a:blipFill>
            <a:blip r:embed="rId2">
              <a:extLst>
                <a:ext uri="{28A0092B-C50C-407E-A947-70E740481C1C}">
                  <a14:useLocalDpi xmlns:a14="http://schemas.microsoft.com/office/drawing/2010/main" val="0"/>
                </a:ext>
              </a:extLst>
            </a:blip>
            <a:stretch>
              <a:fillRect l="-32968" t="-12226" r="-30698" b="-57671"/>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BlokTextu 4">
            <a:extLst>
              <a:ext uri="{FF2B5EF4-FFF2-40B4-BE49-F238E27FC236}">
                <a16:creationId xmlns:a16="http://schemas.microsoft.com/office/drawing/2014/main" id="{2E2705ED-E912-F700-B794-5CDC96D43C25}"/>
              </a:ext>
            </a:extLst>
          </p:cNvPr>
          <p:cNvSpPr txBox="1"/>
          <p:nvPr/>
        </p:nvSpPr>
        <p:spPr>
          <a:xfrm>
            <a:off x="4288007" y="1350536"/>
            <a:ext cx="6154712" cy="1155060"/>
          </a:xfrm>
          <a:prstGeom prst="rect">
            <a:avLst/>
          </a:prstGeom>
          <a:noFill/>
        </p:spPr>
        <p:txBody>
          <a:bodyPr wrap="square" rtlCol="0">
            <a:spAutoFit/>
          </a:bodyPr>
          <a:lstStyle/>
          <a:p>
            <a:r>
              <a:rPr lang="sk-SK" sz="2800" b="1" dirty="0" err="1">
                <a:solidFill>
                  <a:srgbClr val="003366"/>
                </a:solidFill>
              </a:rPr>
              <a:t>Deutsch-Slowakische</a:t>
            </a:r>
            <a:r>
              <a:rPr lang="sk-SK" sz="2800" b="1" dirty="0">
                <a:solidFill>
                  <a:srgbClr val="003366"/>
                </a:solidFill>
              </a:rPr>
              <a:t> </a:t>
            </a:r>
            <a:r>
              <a:rPr lang="sk-SK" sz="2800" b="1" dirty="0" err="1">
                <a:solidFill>
                  <a:srgbClr val="003366"/>
                </a:solidFill>
              </a:rPr>
              <a:t>Akademien</a:t>
            </a:r>
            <a:r>
              <a:rPr lang="sk-SK" sz="2800" b="1" dirty="0">
                <a:solidFill>
                  <a:srgbClr val="003366"/>
                </a:solidFill>
              </a:rPr>
              <a:t>, </a:t>
            </a:r>
            <a:r>
              <a:rPr lang="sk-SK" sz="2800" b="1" dirty="0" err="1">
                <a:solidFill>
                  <a:srgbClr val="003366"/>
                </a:solidFill>
              </a:rPr>
              <a:t>a.s</a:t>
            </a:r>
            <a:r>
              <a:rPr lang="sk-SK" sz="2800" b="1" dirty="0">
                <a:solidFill>
                  <a:srgbClr val="003366"/>
                </a:solidFill>
              </a:rPr>
              <a:t>.</a:t>
            </a:r>
          </a:p>
          <a:p>
            <a:r>
              <a:rPr lang="sk-SK" b="1" dirty="0">
                <a:solidFill>
                  <a:srgbClr val="003366"/>
                </a:solidFill>
              </a:rPr>
              <a:t>Zvýšenie kvality vzdelávania v študijnom odbore prostredníctvom SDV</a:t>
            </a:r>
          </a:p>
        </p:txBody>
      </p:sp>
      <p:sp>
        <p:nvSpPr>
          <p:cNvPr id="11" name="BlokTextu 10">
            <a:extLst>
              <a:ext uri="{FF2B5EF4-FFF2-40B4-BE49-F238E27FC236}">
                <a16:creationId xmlns:a16="http://schemas.microsoft.com/office/drawing/2014/main" id="{27F74B97-FF04-40C4-DE49-B947E10C60B0}"/>
              </a:ext>
            </a:extLst>
          </p:cNvPr>
          <p:cNvSpPr txBox="1"/>
          <p:nvPr/>
        </p:nvSpPr>
        <p:spPr>
          <a:xfrm>
            <a:off x="169159" y="3972851"/>
            <a:ext cx="3877061" cy="2308324"/>
          </a:xfrm>
          <a:prstGeom prst="rect">
            <a:avLst/>
          </a:prstGeom>
          <a:noFill/>
        </p:spPr>
        <p:txBody>
          <a:bodyPr wrap="square" rtlCol="0">
            <a:spAutoFit/>
          </a:bodyPr>
          <a:lstStyle/>
          <a:p>
            <a:r>
              <a:rPr lang="sk-SK" sz="1600" dirty="0"/>
              <a:t>- DSA je priekopníkom v presadzovaní duálu v inom odbore ako riešenia pre priemysel</a:t>
            </a:r>
          </a:p>
          <a:p>
            <a:r>
              <a:rPr lang="sk-SK" sz="1600" dirty="0"/>
              <a:t>- zvýšil sa záujem žiačok o odbory v školstve, prepojila sa teória s praxou, zvýšila sa kvalita vzdelania v odbore</a:t>
            </a:r>
          </a:p>
          <a:p>
            <a:pPr marL="285750" indent="-285750">
              <a:buFontTx/>
              <a:buChar char="-"/>
            </a:pPr>
            <a:r>
              <a:rPr lang="sk-SK" sz="1600" dirty="0"/>
              <a:t>výstupy žiačok z praxe sú prezentované </a:t>
            </a:r>
          </a:p>
          <a:p>
            <a:r>
              <a:rPr lang="sk-SK" sz="1600" dirty="0"/>
              <a:t>s reálnymi deťmi, sú pripravované na skutočné zamestnanie</a:t>
            </a:r>
          </a:p>
        </p:txBody>
      </p:sp>
      <p:pic>
        <p:nvPicPr>
          <p:cNvPr id="8" name="Obrázok 7">
            <a:extLst>
              <a:ext uri="{FF2B5EF4-FFF2-40B4-BE49-F238E27FC236}">
                <a16:creationId xmlns:a16="http://schemas.microsoft.com/office/drawing/2014/main" id="{9F622096-323B-C893-8F09-FCD708BC01C5}"/>
              </a:ext>
            </a:extLst>
          </p:cNvPr>
          <p:cNvPicPr>
            <a:picLocks noChangeAspect="1"/>
          </p:cNvPicPr>
          <p:nvPr/>
        </p:nvPicPr>
        <p:blipFill>
          <a:blip r:embed="rId3"/>
          <a:stretch>
            <a:fillRect/>
          </a:stretch>
        </p:blipFill>
        <p:spPr>
          <a:xfrm>
            <a:off x="4398454" y="2596663"/>
            <a:ext cx="5458968" cy="4027810"/>
          </a:xfrm>
          <a:prstGeom prst="rect">
            <a:avLst/>
          </a:prstGeom>
        </p:spPr>
      </p:pic>
      <p:sp>
        <p:nvSpPr>
          <p:cNvPr id="9" name="Nadpis 8">
            <a:extLst>
              <a:ext uri="{FF2B5EF4-FFF2-40B4-BE49-F238E27FC236}">
                <a16:creationId xmlns:a16="http://schemas.microsoft.com/office/drawing/2014/main" id="{F1D9DBEC-E31A-A481-6486-DE60A3215955}"/>
              </a:ext>
            </a:extLst>
          </p:cNvPr>
          <p:cNvSpPr>
            <a:spLocks noGrp="1"/>
          </p:cNvSpPr>
          <p:nvPr>
            <p:ph type="title"/>
          </p:nvPr>
        </p:nvSpPr>
        <p:spPr>
          <a:xfrm>
            <a:off x="371784" y="935202"/>
            <a:ext cx="9591001" cy="472802"/>
          </a:xfrm>
        </p:spPr>
        <p:txBody>
          <a:bodyPr/>
          <a:lstStyle/>
          <a:p>
            <a:r>
              <a:rPr lang="sk-SK" dirty="0" err="1">
                <a:solidFill>
                  <a:srgbClr val="003366"/>
                </a:solidFill>
              </a:rPr>
              <a:t>Dual</a:t>
            </a:r>
            <a:r>
              <a:rPr lang="sk-SK" dirty="0">
                <a:solidFill>
                  <a:srgbClr val="003366"/>
                </a:solidFill>
              </a:rPr>
              <a:t> </a:t>
            </a:r>
            <a:r>
              <a:rPr lang="sk-SK" dirty="0" err="1">
                <a:solidFill>
                  <a:srgbClr val="003366"/>
                </a:solidFill>
              </a:rPr>
              <a:t>start-up</a:t>
            </a:r>
            <a:endParaRPr lang="sk-SK" dirty="0"/>
          </a:p>
        </p:txBody>
      </p:sp>
      <p:sp>
        <p:nvSpPr>
          <p:cNvPr id="10" name="Textplatzhalter 2">
            <a:extLst>
              <a:ext uri="{FF2B5EF4-FFF2-40B4-BE49-F238E27FC236}">
                <a16:creationId xmlns:a16="http://schemas.microsoft.com/office/drawing/2014/main" id="{F968E4A1-AC8A-67EA-8ECD-B16DB6503CC8}"/>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cap="all" dirty="0">
                <a:solidFill>
                  <a:srgbClr val="28AD84"/>
                </a:solidFill>
              </a:rPr>
              <a:t>Víťazné projekty Ceny odborného vzdelávania 2023 </a:t>
            </a:r>
            <a:endParaRPr lang="de-DE" sz="2800" cap="all" dirty="0">
              <a:solidFill>
                <a:srgbClr val="28AD84"/>
              </a:solidFill>
            </a:endParaRPr>
          </a:p>
        </p:txBody>
      </p:sp>
    </p:spTree>
    <p:extLst>
      <p:ext uri="{BB962C8B-B14F-4D97-AF65-F5344CB8AC3E}">
        <p14:creationId xmlns:p14="http://schemas.microsoft.com/office/powerpoint/2010/main" val="269118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404C72D9-F22C-476E-BE22-E9114CCC8A80}" type="slidenum">
              <a:rPr lang="de-DE" smtClean="0"/>
              <a:pPr/>
              <a:t>11</a:t>
            </a:fld>
            <a:endParaRPr lang="de-DE"/>
          </a:p>
        </p:txBody>
      </p:sp>
      <p:sp>
        <p:nvSpPr>
          <p:cNvPr id="3" name="Titel 2"/>
          <p:cNvSpPr>
            <a:spLocks noGrp="1"/>
          </p:cNvSpPr>
          <p:nvPr>
            <p:ph type="title"/>
          </p:nvPr>
        </p:nvSpPr>
        <p:spPr>
          <a:xfrm>
            <a:off x="313186" y="1049614"/>
            <a:ext cx="6230118" cy="709519"/>
          </a:xfrm>
        </p:spPr>
        <p:txBody>
          <a:bodyPr/>
          <a:lstStyle/>
          <a:p>
            <a:r>
              <a:rPr lang="sk-SK" dirty="0">
                <a:solidFill>
                  <a:srgbClr val="003366"/>
                </a:solidFill>
              </a:rPr>
              <a:t> </a:t>
            </a:r>
            <a:r>
              <a:rPr lang="sk-SK" dirty="0" err="1">
                <a:solidFill>
                  <a:srgbClr val="003366"/>
                </a:solidFill>
              </a:rPr>
              <a:t>Dual</a:t>
            </a:r>
            <a:r>
              <a:rPr lang="sk-SK" dirty="0">
                <a:solidFill>
                  <a:srgbClr val="003366"/>
                </a:solidFill>
              </a:rPr>
              <a:t> mimoriadna cena AHK</a:t>
            </a:r>
            <a:endParaRPr lang="de-DE" dirty="0">
              <a:solidFill>
                <a:srgbClr val="003366"/>
              </a:solidFill>
            </a:endParaRPr>
          </a:p>
        </p:txBody>
      </p:sp>
      <p:sp>
        <p:nvSpPr>
          <p:cNvPr id="7" name="Oval 9">
            <a:extLst>
              <a:ext uri="{FF2B5EF4-FFF2-40B4-BE49-F238E27FC236}">
                <a16:creationId xmlns:a16="http://schemas.microsoft.com/office/drawing/2014/main" id="{71B02FBF-B0EE-DFEF-042C-793A9C4146E8}"/>
              </a:ext>
            </a:extLst>
          </p:cNvPr>
          <p:cNvSpPr>
            <a:spLocks/>
          </p:cNvSpPr>
          <p:nvPr/>
        </p:nvSpPr>
        <p:spPr>
          <a:xfrm>
            <a:off x="891016" y="2117859"/>
            <a:ext cx="2192216" cy="2206223"/>
          </a:xfrm>
          <a:prstGeom prst="ellipse">
            <a:avLst/>
          </a:prstGeom>
          <a:blipFill>
            <a:blip r:embed="rId2">
              <a:extLst>
                <a:ext uri="{28A0092B-C50C-407E-A947-70E740481C1C}">
                  <a14:useLocalDpi xmlns:a14="http://schemas.microsoft.com/office/drawing/2010/main" val="0"/>
                </a:ext>
              </a:extLst>
            </a:blip>
            <a:stretch>
              <a:fillRect l="-45379" t="-25560" r="-32403" b="-74881"/>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BlokTextu 10">
            <a:extLst>
              <a:ext uri="{FF2B5EF4-FFF2-40B4-BE49-F238E27FC236}">
                <a16:creationId xmlns:a16="http://schemas.microsoft.com/office/drawing/2014/main" id="{27F74B97-FF04-40C4-DE49-B947E10C60B0}"/>
              </a:ext>
            </a:extLst>
          </p:cNvPr>
          <p:cNvSpPr txBox="1"/>
          <p:nvPr/>
        </p:nvSpPr>
        <p:spPr>
          <a:xfrm>
            <a:off x="300291" y="4682807"/>
            <a:ext cx="3643059" cy="1323439"/>
          </a:xfrm>
          <a:prstGeom prst="rect">
            <a:avLst/>
          </a:prstGeom>
          <a:noFill/>
        </p:spPr>
        <p:txBody>
          <a:bodyPr wrap="square" rtlCol="0">
            <a:spAutoFit/>
          </a:bodyPr>
          <a:lstStyle/>
          <a:p>
            <a:r>
              <a:rPr lang="sk-SK" sz="1600" dirty="0"/>
              <a:t>Touto mimoriadnou cenou sa chce </a:t>
            </a:r>
          </a:p>
          <a:p>
            <a:r>
              <a:rPr lang="sk-SK" sz="1600" dirty="0"/>
              <a:t>AHK </a:t>
            </a:r>
            <a:r>
              <a:rPr lang="sk-SK" sz="1600" dirty="0" err="1"/>
              <a:t>Slowakei</a:t>
            </a:r>
            <a:r>
              <a:rPr lang="sk-SK" sz="1600" dirty="0"/>
              <a:t> poďakovať našim dlhoročným partnerom za dôveru pri  príprave svojich budúcich odborníkov prostredníctvom duálneho vzdelávania. </a:t>
            </a:r>
          </a:p>
        </p:txBody>
      </p:sp>
      <p:sp>
        <p:nvSpPr>
          <p:cNvPr id="4" name="BlokTextu 3">
            <a:extLst>
              <a:ext uri="{FF2B5EF4-FFF2-40B4-BE49-F238E27FC236}">
                <a16:creationId xmlns:a16="http://schemas.microsoft.com/office/drawing/2014/main" id="{50B8BE0A-07A6-4BD4-C7CC-3036390A896F}"/>
              </a:ext>
            </a:extLst>
          </p:cNvPr>
          <p:cNvSpPr txBox="1"/>
          <p:nvPr/>
        </p:nvSpPr>
        <p:spPr>
          <a:xfrm>
            <a:off x="4064852" y="1835974"/>
            <a:ext cx="6626962" cy="1384995"/>
          </a:xfrm>
          <a:prstGeom prst="rect">
            <a:avLst/>
          </a:prstGeom>
          <a:noFill/>
        </p:spPr>
        <p:txBody>
          <a:bodyPr wrap="square" rtlCol="0">
            <a:spAutoFit/>
          </a:bodyPr>
          <a:lstStyle/>
          <a:p>
            <a:r>
              <a:rPr lang="sk-SK" sz="2800" b="1" dirty="0" err="1">
                <a:solidFill>
                  <a:srgbClr val="003366"/>
                </a:solidFill>
              </a:rPr>
              <a:t>Brose</a:t>
            </a:r>
            <a:r>
              <a:rPr lang="sk-SK" sz="2800" b="1" dirty="0">
                <a:solidFill>
                  <a:srgbClr val="003366"/>
                </a:solidFill>
              </a:rPr>
              <a:t> Prievidza, spol. s </a:t>
            </a:r>
            <a:r>
              <a:rPr lang="sk-SK" sz="2800" b="1" dirty="0" err="1">
                <a:solidFill>
                  <a:srgbClr val="003366"/>
                </a:solidFill>
              </a:rPr>
              <a:t>r.o</a:t>
            </a:r>
            <a:r>
              <a:rPr lang="sk-SK" sz="2800" b="1" dirty="0">
                <a:solidFill>
                  <a:srgbClr val="003366"/>
                </a:solidFill>
              </a:rPr>
              <a:t>.</a:t>
            </a:r>
          </a:p>
          <a:p>
            <a:r>
              <a:rPr lang="de-DE" sz="2800" b="1" dirty="0">
                <a:solidFill>
                  <a:srgbClr val="003366"/>
                </a:solidFill>
              </a:rPr>
              <a:t>Deutsche Telekom IT Solutions Slovakia</a:t>
            </a:r>
            <a:endParaRPr lang="sk-SK" sz="2800" b="1" dirty="0">
              <a:solidFill>
                <a:srgbClr val="003366"/>
              </a:solidFill>
            </a:endParaRPr>
          </a:p>
          <a:p>
            <a:r>
              <a:rPr lang="sk-SK" sz="2800" b="1" dirty="0">
                <a:solidFill>
                  <a:srgbClr val="003366"/>
                </a:solidFill>
              </a:rPr>
              <a:t>Duálna akadémia, </a:t>
            </a:r>
            <a:r>
              <a:rPr lang="sk-SK" sz="2800" b="1" dirty="0" err="1">
                <a:solidFill>
                  <a:srgbClr val="003366"/>
                </a:solidFill>
              </a:rPr>
              <a:t>z.z.p.o</a:t>
            </a:r>
            <a:endParaRPr lang="sk-SK" sz="2800" b="1" dirty="0">
              <a:solidFill>
                <a:srgbClr val="003366"/>
              </a:solidFill>
            </a:endParaRPr>
          </a:p>
        </p:txBody>
      </p:sp>
      <p:pic>
        <p:nvPicPr>
          <p:cNvPr id="9" name="Obrázok 8">
            <a:extLst>
              <a:ext uri="{FF2B5EF4-FFF2-40B4-BE49-F238E27FC236}">
                <a16:creationId xmlns:a16="http://schemas.microsoft.com/office/drawing/2014/main" id="{D347EB7E-8A4C-4CB0-2B23-897F2CDC15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2077" y="3327350"/>
            <a:ext cx="5710708" cy="3811583"/>
          </a:xfrm>
          <a:prstGeom prst="rect">
            <a:avLst/>
          </a:prstGeom>
        </p:spPr>
      </p:pic>
      <p:sp>
        <p:nvSpPr>
          <p:cNvPr id="5" name="Textplatzhalter 2">
            <a:extLst>
              <a:ext uri="{FF2B5EF4-FFF2-40B4-BE49-F238E27FC236}">
                <a16:creationId xmlns:a16="http://schemas.microsoft.com/office/drawing/2014/main" id="{B8E718B2-FF35-1CD8-3605-E1478C19B022}"/>
              </a:ext>
            </a:extLst>
          </p:cNvPr>
          <p:cNvSpPr txBox="1">
            <a:spLocks/>
          </p:cNvSpPr>
          <p:nvPr/>
        </p:nvSpPr>
        <p:spPr>
          <a:xfrm>
            <a:off x="307539" y="486262"/>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cap="all" dirty="0">
                <a:solidFill>
                  <a:srgbClr val="28AD84"/>
                </a:solidFill>
              </a:rPr>
              <a:t>Víťazné projekty Ceny odborného vzdelávania 2023 </a:t>
            </a:r>
            <a:endParaRPr lang="de-DE" sz="2800" cap="all" dirty="0">
              <a:solidFill>
                <a:srgbClr val="28AD84"/>
              </a:solidFill>
            </a:endParaRPr>
          </a:p>
        </p:txBody>
      </p:sp>
    </p:spTree>
    <p:extLst>
      <p:ext uri="{BB962C8B-B14F-4D97-AF65-F5344CB8AC3E}">
        <p14:creationId xmlns:p14="http://schemas.microsoft.com/office/powerpoint/2010/main" val="4249752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Obrázok, na ktorom je ošatenie, osoba, oblek, ľudská tvár&#10;&#10;Automaticky generovaný popis">
            <a:extLst>
              <a:ext uri="{FF2B5EF4-FFF2-40B4-BE49-F238E27FC236}">
                <a16:creationId xmlns:a16="http://schemas.microsoft.com/office/drawing/2014/main" id="{4FEC2A37-8A8E-F5D8-0375-90DC04EDC94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69168"/>
            <a:ext cx="10691813" cy="6320118"/>
          </a:xfrm>
          <a:prstGeom prst="rect">
            <a:avLst/>
          </a:prstGeom>
        </p:spPr>
      </p:pic>
      <p:sp>
        <p:nvSpPr>
          <p:cNvPr id="4" name="Foliennummernplatzhalter 3"/>
          <p:cNvSpPr>
            <a:spLocks noGrp="1"/>
          </p:cNvSpPr>
          <p:nvPr>
            <p:ph type="sldNum" sz="quarter" idx="10"/>
          </p:nvPr>
        </p:nvSpPr>
        <p:spPr/>
        <p:txBody>
          <a:bodyPr/>
          <a:lstStyle/>
          <a:p>
            <a:fld id="{404C72D9-F22C-476E-BE22-E9114CCC8A80}" type="slidenum">
              <a:rPr lang="de-DE" smtClean="0"/>
              <a:pPr/>
              <a:t>12</a:t>
            </a:fld>
            <a:endParaRPr lang="de-DE"/>
          </a:p>
        </p:txBody>
      </p:sp>
      <p:sp>
        <p:nvSpPr>
          <p:cNvPr id="2" name="Textplatzhalter 2">
            <a:extLst>
              <a:ext uri="{FF2B5EF4-FFF2-40B4-BE49-F238E27FC236}">
                <a16:creationId xmlns:a16="http://schemas.microsoft.com/office/drawing/2014/main" id="{BF8AC546-84B0-6204-423E-719F71C33012}"/>
              </a:ext>
            </a:extLst>
          </p:cNvPr>
          <p:cNvSpPr txBox="1">
            <a:spLocks/>
          </p:cNvSpPr>
          <p:nvPr/>
        </p:nvSpPr>
        <p:spPr>
          <a:xfrm>
            <a:off x="198157" y="333078"/>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dirty="0">
                <a:solidFill>
                  <a:srgbClr val="28AD84"/>
                </a:solidFill>
              </a:rPr>
              <a:t>SLÁVNOSTNÉ ODOVZDÁVANIE CIEN</a:t>
            </a:r>
            <a:endParaRPr lang="de-DE" sz="2800" dirty="0">
              <a:solidFill>
                <a:srgbClr val="28AD84"/>
              </a:solidFill>
            </a:endParaRPr>
          </a:p>
        </p:txBody>
      </p:sp>
      <p:sp>
        <p:nvSpPr>
          <p:cNvPr id="3" name="BlokTextu 2">
            <a:extLst>
              <a:ext uri="{FF2B5EF4-FFF2-40B4-BE49-F238E27FC236}">
                <a16:creationId xmlns:a16="http://schemas.microsoft.com/office/drawing/2014/main" id="{7054265B-BB73-513C-4236-8F42F101EFE2}"/>
              </a:ext>
            </a:extLst>
          </p:cNvPr>
          <p:cNvSpPr txBox="1"/>
          <p:nvPr/>
        </p:nvSpPr>
        <p:spPr>
          <a:xfrm>
            <a:off x="205245" y="3722905"/>
            <a:ext cx="10374902" cy="1885581"/>
          </a:xfrm>
          <a:prstGeom prst="rect">
            <a:avLst/>
          </a:prstGeom>
          <a:noFill/>
        </p:spPr>
        <p:txBody>
          <a:bodyPr wrap="square" rtlCol="0">
            <a:spAutoFit/>
          </a:bodyPr>
          <a:lstStyle/>
          <a:p>
            <a:r>
              <a:rPr lang="sk-SK" sz="3600" b="1" dirty="0" err="1">
                <a:solidFill>
                  <a:srgbClr val="003366"/>
                </a:solidFill>
              </a:rPr>
              <a:t>Dual</a:t>
            </a:r>
            <a:r>
              <a:rPr lang="sk-SK" sz="3600" b="1" dirty="0">
                <a:solidFill>
                  <a:srgbClr val="003366"/>
                </a:solidFill>
              </a:rPr>
              <a:t> mimoriadnu cenu AHK</a:t>
            </a:r>
          </a:p>
          <a:p>
            <a:r>
              <a:rPr lang="sk-SK" sz="2000" dirty="0">
                <a:solidFill>
                  <a:srgbClr val="003366"/>
                </a:solidFill>
              </a:rPr>
              <a:t>odovzdal oceneným spoločnostiam </a:t>
            </a:r>
          </a:p>
          <a:p>
            <a:r>
              <a:rPr lang="sk-SK" sz="2000" dirty="0" err="1">
                <a:solidFill>
                  <a:srgbClr val="003366"/>
                </a:solidFill>
              </a:rPr>
              <a:t>Brose</a:t>
            </a:r>
            <a:r>
              <a:rPr lang="sk-SK" sz="2000" dirty="0">
                <a:solidFill>
                  <a:srgbClr val="003366"/>
                </a:solidFill>
              </a:rPr>
              <a:t> Prievidza, spol. s </a:t>
            </a:r>
            <a:r>
              <a:rPr lang="sk-SK" sz="2000" dirty="0" err="1">
                <a:solidFill>
                  <a:srgbClr val="003366"/>
                </a:solidFill>
              </a:rPr>
              <a:t>r.o</a:t>
            </a:r>
            <a:r>
              <a:rPr lang="sk-SK" sz="2000" dirty="0">
                <a:solidFill>
                  <a:srgbClr val="003366"/>
                </a:solidFill>
              </a:rPr>
              <a:t>., </a:t>
            </a:r>
            <a:r>
              <a:rPr lang="de-DE" sz="2000" dirty="0">
                <a:solidFill>
                  <a:srgbClr val="003366"/>
                </a:solidFill>
              </a:rPr>
              <a:t>Deutsche Telekom IT Solutions Slovakia</a:t>
            </a:r>
            <a:r>
              <a:rPr lang="sk-SK" sz="2000" dirty="0">
                <a:solidFill>
                  <a:srgbClr val="003366"/>
                </a:solidFill>
              </a:rPr>
              <a:t>, Duálna akadémia, </a:t>
            </a:r>
            <a:r>
              <a:rPr lang="sk-SK" sz="2000" dirty="0" err="1">
                <a:solidFill>
                  <a:srgbClr val="003366"/>
                </a:solidFill>
              </a:rPr>
              <a:t>z.z.p.o</a:t>
            </a:r>
            <a:r>
              <a:rPr lang="sk-SK" sz="2000" dirty="0">
                <a:solidFill>
                  <a:srgbClr val="003366"/>
                </a:solidFill>
              </a:rPr>
              <a:t>. </a:t>
            </a:r>
          </a:p>
          <a:p>
            <a:r>
              <a:rPr lang="sk-SK" sz="2000" dirty="0">
                <a:solidFill>
                  <a:srgbClr val="003366"/>
                </a:solidFill>
              </a:rPr>
              <a:t>pán</a:t>
            </a:r>
            <a:r>
              <a:rPr lang="sk-SK" sz="2000" b="1" dirty="0">
                <a:solidFill>
                  <a:srgbClr val="003366"/>
                </a:solidFill>
              </a:rPr>
              <a:t> Slavomír </a:t>
            </a:r>
            <a:r>
              <a:rPr lang="sk-SK" sz="2000" b="1" dirty="0" err="1">
                <a:solidFill>
                  <a:srgbClr val="003366"/>
                </a:solidFill>
              </a:rPr>
              <a:t>Partila</a:t>
            </a:r>
            <a:r>
              <a:rPr lang="sk-SK" sz="2000" b="1" dirty="0">
                <a:solidFill>
                  <a:srgbClr val="003366"/>
                </a:solidFill>
              </a:rPr>
              <a:t>, štátny tajomník Ministerstva školstva.</a:t>
            </a:r>
          </a:p>
          <a:p>
            <a:endParaRPr lang="sk-SK" dirty="0"/>
          </a:p>
        </p:txBody>
      </p:sp>
      <p:sp>
        <p:nvSpPr>
          <p:cNvPr id="5" name="BlokTextu 4">
            <a:extLst>
              <a:ext uri="{FF2B5EF4-FFF2-40B4-BE49-F238E27FC236}">
                <a16:creationId xmlns:a16="http://schemas.microsoft.com/office/drawing/2014/main" id="{C9794825-8C03-A531-1465-39652E00378D}"/>
              </a:ext>
            </a:extLst>
          </p:cNvPr>
          <p:cNvSpPr txBox="1"/>
          <p:nvPr/>
        </p:nvSpPr>
        <p:spPr>
          <a:xfrm>
            <a:off x="205245" y="762802"/>
            <a:ext cx="10067363" cy="505395"/>
          </a:xfrm>
          <a:prstGeom prst="rect">
            <a:avLst/>
          </a:prstGeom>
          <a:noFill/>
        </p:spPr>
        <p:txBody>
          <a:bodyPr wrap="square">
            <a:spAutoFit/>
          </a:bodyPr>
          <a:lstStyle/>
          <a:p>
            <a:pPr>
              <a:lnSpc>
                <a:spcPct val="150000"/>
              </a:lnSpc>
            </a:pPr>
            <a:r>
              <a:rPr lang="sk-SK" sz="2000" b="1" dirty="0">
                <a:solidFill>
                  <a:srgbClr val="003366"/>
                </a:solidFill>
              </a:rPr>
              <a:t>Ocenení výhercovia si prebrali cenu z rúk viacerých významných hostí</a:t>
            </a:r>
          </a:p>
        </p:txBody>
      </p:sp>
    </p:spTree>
    <p:extLst>
      <p:ext uri="{BB962C8B-B14F-4D97-AF65-F5344CB8AC3E}">
        <p14:creationId xmlns:p14="http://schemas.microsoft.com/office/powerpoint/2010/main" val="1385517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Obrázok, na ktorom je ošatenie, ľudská tvár, osoba, šaty&#10;&#10;Automaticky generovaný popis">
            <a:extLst>
              <a:ext uri="{FF2B5EF4-FFF2-40B4-BE49-F238E27FC236}">
                <a16:creationId xmlns:a16="http://schemas.microsoft.com/office/drawing/2014/main" id="{613C5243-548F-A999-741F-FC6876C2FBE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0691813" cy="6248400"/>
          </a:xfrm>
          <a:prstGeom prst="rect">
            <a:avLst/>
          </a:prstGeom>
        </p:spPr>
      </p:pic>
      <p:sp>
        <p:nvSpPr>
          <p:cNvPr id="4" name="Foliennummernplatzhalter 3"/>
          <p:cNvSpPr>
            <a:spLocks noGrp="1"/>
          </p:cNvSpPr>
          <p:nvPr>
            <p:ph type="sldNum" sz="quarter" idx="10"/>
          </p:nvPr>
        </p:nvSpPr>
        <p:spPr/>
        <p:txBody>
          <a:bodyPr/>
          <a:lstStyle/>
          <a:p>
            <a:fld id="{404C72D9-F22C-476E-BE22-E9114CCC8A80}" type="slidenum">
              <a:rPr lang="de-DE" smtClean="0"/>
              <a:pPr/>
              <a:t>13</a:t>
            </a:fld>
            <a:endParaRPr lang="de-DE"/>
          </a:p>
        </p:txBody>
      </p:sp>
      <p:sp>
        <p:nvSpPr>
          <p:cNvPr id="8" name="BlokTextu 7">
            <a:extLst>
              <a:ext uri="{FF2B5EF4-FFF2-40B4-BE49-F238E27FC236}">
                <a16:creationId xmlns:a16="http://schemas.microsoft.com/office/drawing/2014/main" id="{4B7C9420-7D78-87CB-21A9-D0A7C8A2CC29}"/>
              </a:ext>
            </a:extLst>
          </p:cNvPr>
          <p:cNvSpPr txBox="1"/>
          <p:nvPr/>
        </p:nvSpPr>
        <p:spPr>
          <a:xfrm>
            <a:off x="307539" y="755253"/>
            <a:ext cx="10067363" cy="505395"/>
          </a:xfrm>
          <a:prstGeom prst="rect">
            <a:avLst/>
          </a:prstGeom>
          <a:noFill/>
        </p:spPr>
        <p:txBody>
          <a:bodyPr wrap="square">
            <a:spAutoFit/>
          </a:bodyPr>
          <a:lstStyle/>
          <a:p>
            <a:pPr>
              <a:lnSpc>
                <a:spcPct val="150000"/>
              </a:lnSpc>
            </a:pPr>
            <a:r>
              <a:rPr lang="sk-SK" sz="2000" b="1" dirty="0">
                <a:solidFill>
                  <a:srgbClr val="003366"/>
                </a:solidFill>
              </a:rPr>
              <a:t>Ocenení výhercovia si prebrali cenu z rúk viacerých významných hostí</a:t>
            </a:r>
          </a:p>
        </p:txBody>
      </p:sp>
      <p:sp>
        <p:nvSpPr>
          <p:cNvPr id="9" name="BlokTextu 8">
            <a:extLst>
              <a:ext uri="{FF2B5EF4-FFF2-40B4-BE49-F238E27FC236}">
                <a16:creationId xmlns:a16="http://schemas.microsoft.com/office/drawing/2014/main" id="{0897BC86-50D4-E9F4-15CD-70A0DB06E789}"/>
              </a:ext>
            </a:extLst>
          </p:cNvPr>
          <p:cNvSpPr txBox="1"/>
          <p:nvPr/>
        </p:nvSpPr>
        <p:spPr>
          <a:xfrm>
            <a:off x="307539" y="3364230"/>
            <a:ext cx="8322111" cy="2193357"/>
          </a:xfrm>
          <a:prstGeom prst="rect">
            <a:avLst/>
          </a:prstGeom>
          <a:noFill/>
        </p:spPr>
        <p:txBody>
          <a:bodyPr wrap="square" rtlCol="0">
            <a:spAutoFit/>
          </a:bodyPr>
          <a:lstStyle/>
          <a:p>
            <a:r>
              <a:rPr lang="sk-SK" sz="2000" dirty="0">
                <a:solidFill>
                  <a:srgbClr val="003366"/>
                </a:solidFill>
              </a:rPr>
              <a:t>Víťazný projekt spoločnosti </a:t>
            </a:r>
          </a:p>
          <a:p>
            <a:r>
              <a:rPr lang="sk-SK" sz="2000" dirty="0" err="1">
                <a:solidFill>
                  <a:srgbClr val="003366"/>
                </a:solidFill>
              </a:rPr>
              <a:t>Schaeffler</a:t>
            </a:r>
            <a:r>
              <a:rPr lang="sk-SK" sz="2000" dirty="0">
                <a:solidFill>
                  <a:srgbClr val="003366"/>
                </a:solidFill>
              </a:rPr>
              <a:t> Slovensko, spol. s.r.o.</a:t>
            </a:r>
          </a:p>
          <a:p>
            <a:r>
              <a:rPr lang="sk-SK" sz="2000" dirty="0">
                <a:solidFill>
                  <a:srgbClr val="003366"/>
                </a:solidFill>
              </a:rPr>
              <a:t>v kategórii </a:t>
            </a:r>
          </a:p>
          <a:p>
            <a:r>
              <a:rPr lang="sk-SK" sz="3600" b="1" dirty="0" err="1">
                <a:solidFill>
                  <a:srgbClr val="003366"/>
                </a:solidFill>
              </a:rPr>
              <a:t>Dual</a:t>
            </a:r>
            <a:r>
              <a:rPr lang="sk-SK" sz="3600" b="1" dirty="0">
                <a:solidFill>
                  <a:srgbClr val="003366"/>
                </a:solidFill>
              </a:rPr>
              <a:t> úspešný príbeh </a:t>
            </a:r>
          </a:p>
          <a:p>
            <a:r>
              <a:rPr lang="sk-SK" sz="2000" dirty="0">
                <a:solidFill>
                  <a:srgbClr val="003366"/>
                </a:solidFill>
              </a:rPr>
              <a:t>ocenila pani </a:t>
            </a:r>
            <a:r>
              <a:rPr lang="sk-SK" sz="2000" b="1" dirty="0">
                <a:solidFill>
                  <a:srgbClr val="003366"/>
                </a:solidFill>
              </a:rPr>
              <a:t>Barbara Wolf, nemecká veľvyslankyňa na Slovensku.</a:t>
            </a:r>
          </a:p>
          <a:p>
            <a:endParaRPr lang="sk-SK" dirty="0"/>
          </a:p>
        </p:txBody>
      </p:sp>
      <p:sp>
        <p:nvSpPr>
          <p:cNvPr id="5" name="Textplatzhalter 2">
            <a:extLst>
              <a:ext uri="{FF2B5EF4-FFF2-40B4-BE49-F238E27FC236}">
                <a16:creationId xmlns:a16="http://schemas.microsoft.com/office/drawing/2014/main" id="{C6DF3963-6143-0D61-6556-2734B0823207}"/>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dirty="0">
                <a:solidFill>
                  <a:srgbClr val="28AD84"/>
                </a:solidFill>
              </a:rPr>
              <a:t>SLÁVNOSTNÉ ODOVZDÁVANIE CIEN</a:t>
            </a:r>
            <a:endParaRPr lang="de-DE" sz="2800" dirty="0">
              <a:solidFill>
                <a:srgbClr val="28AD84"/>
              </a:solidFill>
            </a:endParaRPr>
          </a:p>
        </p:txBody>
      </p:sp>
    </p:spTree>
    <p:extLst>
      <p:ext uri="{BB962C8B-B14F-4D97-AF65-F5344CB8AC3E}">
        <p14:creationId xmlns:p14="http://schemas.microsoft.com/office/powerpoint/2010/main" val="1817605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ošatenie, ľudská tvár, osoba, oblek&#10;&#10;Automaticky generovaný popis">
            <a:extLst>
              <a:ext uri="{FF2B5EF4-FFF2-40B4-BE49-F238E27FC236}">
                <a16:creationId xmlns:a16="http://schemas.microsoft.com/office/drawing/2014/main" id="{1A9921B4-5146-208F-7B42-0C409ED2F4E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687" y="0"/>
            <a:ext cx="10691813" cy="6099048"/>
          </a:xfrm>
          <a:prstGeom prst="rect">
            <a:avLst/>
          </a:prstGeom>
        </p:spPr>
      </p:pic>
      <p:sp>
        <p:nvSpPr>
          <p:cNvPr id="4" name="Foliennummernplatzhalter 3"/>
          <p:cNvSpPr>
            <a:spLocks noGrp="1"/>
          </p:cNvSpPr>
          <p:nvPr>
            <p:ph type="sldNum" sz="quarter" idx="10"/>
          </p:nvPr>
        </p:nvSpPr>
        <p:spPr/>
        <p:txBody>
          <a:bodyPr/>
          <a:lstStyle/>
          <a:p>
            <a:fld id="{404C72D9-F22C-476E-BE22-E9114CCC8A80}" type="slidenum">
              <a:rPr lang="de-DE" smtClean="0"/>
              <a:pPr/>
              <a:t>14</a:t>
            </a:fld>
            <a:endParaRPr lang="de-DE"/>
          </a:p>
        </p:txBody>
      </p:sp>
      <p:sp>
        <p:nvSpPr>
          <p:cNvPr id="2" name="BlokTextu 1">
            <a:extLst>
              <a:ext uri="{FF2B5EF4-FFF2-40B4-BE49-F238E27FC236}">
                <a16:creationId xmlns:a16="http://schemas.microsoft.com/office/drawing/2014/main" id="{1DF34302-C849-44CA-4647-03A3F13D4CF9}"/>
              </a:ext>
            </a:extLst>
          </p:cNvPr>
          <p:cNvSpPr txBox="1"/>
          <p:nvPr/>
        </p:nvSpPr>
        <p:spPr>
          <a:xfrm>
            <a:off x="192216" y="3318148"/>
            <a:ext cx="9111804" cy="1910010"/>
          </a:xfrm>
          <a:prstGeom prst="rect">
            <a:avLst/>
          </a:prstGeom>
          <a:noFill/>
        </p:spPr>
        <p:txBody>
          <a:bodyPr wrap="square" rtlCol="0">
            <a:spAutoFit/>
          </a:bodyPr>
          <a:lstStyle/>
          <a:p>
            <a:r>
              <a:rPr lang="sk-SK" sz="2000" dirty="0">
                <a:solidFill>
                  <a:srgbClr val="003366"/>
                </a:solidFill>
              </a:rPr>
              <a:t>V kategórii </a:t>
            </a:r>
          </a:p>
          <a:p>
            <a:r>
              <a:rPr lang="sk-SK" sz="3600" b="1" dirty="0" err="1">
                <a:solidFill>
                  <a:srgbClr val="003366"/>
                </a:solidFill>
              </a:rPr>
              <a:t>Dual</a:t>
            </a:r>
            <a:r>
              <a:rPr lang="sk-SK" sz="3600" b="1" dirty="0">
                <a:solidFill>
                  <a:srgbClr val="003366"/>
                </a:solidFill>
              </a:rPr>
              <a:t> výzvy</a:t>
            </a:r>
          </a:p>
          <a:p>
            <a:r>
              <a:rPr lang="sk-SK" sz="2000" dirty="0">
                <a:solidFill>
                  <a:srgbClr val="003366"/>
                </a:solidFill>
              </a:rPr>
              <a:t>zaujal porotu projekt spoločnosti </a:t>
            </a:r>
          </a:p>
          <a:p>
            <a:r>
              <a:rPr lang="sk-SK" sz="2000" dirty="0">
                <a:solidFill>
                  <a:srgbClr val="003366"/>
                </a:solidFill>
              </a:rPr>
              <a:t>MB Trenčín, s.r.o., </a:t>
            </a:r>
          </a:p>
          <a:p>
            <a:r>
              <a:rPr lang="sk-SK" sz="2000" dirty="0">
                <a:solidFill>
                  <a:srgbClr val="003366"/>
                </a:solidFill>
              </a:rPr>
              <a:t>ktorej cenu odovzdal pán</a:t>
            </a:r>
            <a:r>
              <a:rPr lang="sk-SK" sz="2000" b="1" dirty="0">
                <a:solidFill>
                  <a:srgbClr val="003366"/>
                </a:solidFill>
              </a:rPr>
              <a:t> Igor Stančík, člen predstavenstva AHK </a:t>
            </a:r>
            <a:r>
              <a:rPr lang="sk-SK" sz="2000" b="1" dirty="0" err="1">
                <a:solidFill>
                  <a:srgbClr val="003366"/>
                </a:solidFill>
              </a:rPr>
              <a:t>Slowakei</a:t>
            </a:r>
            <a:r>
              <a:rPr lang="sk-SK" sz="2000" b="1" dirty="0">
                <a:solidFill>
                  <a:srgbClr val="003366"/>
                </a:solidFill>
              </a:rPr>
              <a:t>. </a:t>
            </a:r>
            <a:endParaRPr lang="sk-SK" sz="2000" dirty="0">
              <a:solidFill>
                <a:srgbClr val="003366"/>
              </a:solidFill>
            </a:endParaRPr>
          </a:p>
        </p:txBody>
      </p:sp>
      <p:sp>
        <p:nvSpPr>
          <p:cNvPr id="5" name="Textplatzhalter 2">
            <a:extLst>
              <a:ext uri="{FF2B5EF4-FFF2-40B4-BE49-F238E27FC236}">
                <a16:creationId xmlns:a16="http://schemas.microsoft.com/office/drawing/2014/main" id="{DA0ABD7D-3A33-B8E6-9C84-4CA5EE941BAC}"/>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dirty="0">
                <a:solidFill>
                  <a:srgbClr val="28AD84"/>
                </a:solidFill>
              </a:rPr>
              <a:t>SLÁVNOSTNÉ ODOVZDÁVANIE CIEN</a:t>
            </a:r>
            <a:endParaRPr lang="de-DE" sz="2800" dirty="0">
              <a:solidFill>
                <a:srgbClr val="28AD84"/>
              </a:solidFill>
            </a:endParaRPr>
          </a:p>
        </p:txBody>
      </p:sp>
      <p:sp>
        <p:nvSpPr>
          <p:cNvPr id="7" name="BlokTextu 6">
            <a:extLst>
              <a:ext uri="{FF2B5EF4-FFF2-40B4-BE49-F238E27FC236}">
                <a16:creationId xmlns:a16="http://schemas.microsoft.com/office/drawing/2014/main" id="{0868561C-FC07-6341-04FC-BCA94905A320}"/>
              </a:ext>
            </a:extLst>
          </p:cNvPr>
          <p:cNvSpPr txBox="1"/>
          <p:nvPr/>
        </p:nvSpPr>
        <p:spPr>
          <a:xfrm>
            <a:off x="307539" y="755253"/>
            <a:ext cx="10067363" cy="505395"/>
          </a:xfrm>
          <a:prstGeom prst="rect">
            <a:avLst/>
          </a:prstGeom>
          <a:noFill/>
        </p:spPr>
        <p:txBody>
          <a:bodyPr wrap="square">
            <a:spAutoFit/>
          </a:bodyPr>
          <a:lstStyle/>
          <a:p>
            <a:pPr>
              <a:lnSpc>
                <a:spcPct val="150000"/>
              </a:lnSpc>
            </a:pPr>
            <a:r>
              <a:rPr lang="sk-SK" sz="2000" b="1" dirty="0">
                <a:solidFill>
                  <a:srgbClr val="003366"/>
                </a:solidFill>
              </a:rPr>
              <a:t>Ocenení výhercovia si prebrali cenu z rúk viacerých významných hostí</a:t>
            </a:r>
          </a:p>
        </p:txBody>
      </p:sp>
    </p:spTree>
    <p:extLst>
      <p:ext uri="{BB962C8B-B14F-4D97-AF65-F5344CB8AC3E}">
        <p14:creationId xmlns:p14="http://schemas.microsoft.com/office/powerpoint/2010/main" val="22728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Obrázok, na ktorom je ošatenie, osoba, ľudská tvár, oblek&#10;&#10;Automaticky generovaný popis">
            <a:extLst>
              <a:ext uri="{FF2B5EF4-FFF2-40B4-BE49-F238E27FC236}">
                <a16:creationId xmlns:a16="http://schemas.microsoft.com/office/drawing/2014/main" id="{60DA16AF-8B3F-E203-3DC7-0694D6612E7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0763531" cy="6275294"/>
          </a:xfrm>
          <a:prstGeom prst="rect">
            <a:avLst/>
          </a:prstGeom>
        </p:spPr>
      </p:pic>
      <p:sp>
        <p:nvSpPr>
          <p:cNvPr id="4" name="Foliennummernplatzhalter 3"/>
          <p:cNvSpPr>
            <a:spLocks noGrp="1"/>
          </p:cNvSpPr>
          <p:nvPr>
            <p:ph type="sldNum" sz="quarter" idx="10"/>
          </p:nvPr>
        </p:nvSpPr>
        <p:spPr/>
        <p:txBody>
          <a:bodyPr/>
          <a:lstStyle/>
          <a:p>
            <a:fld id="{404C72D9-F22C-476E-BE22-E9114CCC8A80}" type="slidenum">
              <a:rPr lang="de-DE" smtClean="0"/>
              <a:pPr/>
              <a:t>15</a:t>
            </a:fld>
            <a:endParaRPr lang="de-DE"/>
          </a:p>
        </p:txBody>
      </p:sp>
      <p:sp>
        <p:nvSpPr>
          <p:cNvPr id="2" name="Textplatzhalter 2">
            <a:extLst>
              <a:ext uri="{FF2B5EF4-FFF2-40B4-BE49-F238E27FC236}">
                <a16:creationId xmlns:a16="http://schemas.microsoft.com/office/drawing/2014/main" id="{66143608-76A6-3207-315A-DAB98146D895}"/>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dirty="0">
                <a:solidFill>
                  <a:srgbClr val="28AD84"/>
                </a:solidFill>
              </a:rPr>
              <a:t>SLÁVNOSTNÉ ODOVZDÁVANIE CIEN</a:t>
            </a:r>
            <a:endParaRPr lang="de-DE" sz="2800" dirty="0">
              <a:solidFill>
                <a:srgbClr val="28AD84"/>
              </a:solidFill>
            </a:endParaRPr>
          </a:p>
        </p:txBody>
      </p:sp>
      <p:sp>
        <p:nvSpPr>
          <p:cNvPr id="3" name="BlokTextu 2">
            <a:extLst>
              <a:ext uri="{FF2B5EF4-FFF2-40B4-BE49-F238E27FC236}">
                <a16:creationId xmlns:a16="http://schemas.microsoft.com/office/drawing/2014/main" id="{27DA5791-F537-42CA-677D-62DE187AAB06}"/>
              </a:ext>
            </a:extLst>
          </p:cNvPr>
          <p:cNvSpPr txBox="1"/>
          <p:nvPr/>
        </p:nvSpPr>
        <p:spPr>
          <a:xfrm>
            <a:off x="307539" y="755253"/>
            <a:ext cx="10067363" cy="505395"/>
          </a:xfrm>
          <a:prstGeom prst="rect">
            <a:avLst/>
          </a:prstGeom>
          <a:noFill/>
        </p:spPr>
        <p:txBody>
          <a:bodyPr wrap="square">
            <a:spAutoFit/>
          </a:bodyPr>
          <a:lstStyle/>
          <a:p>
            <a:pPr>
              <a:lnSpc>
                <a:spcPct val="150000"/>
              </a:lnSpc>
            </a:pPr>
            <a:r>
              <a:rPr lang="sk-SK" sz="2000" b="1" dirty="0">
                <a:solidFill>
                  <a:srgbClr val="003366"/>
                </a:solidFill>
              </a:rPr>
              <a:t>Ocenení výhercovia si prebrali cenu z rúk viacerých významných hostí</a:t>
            </a:r>
          </a:p>
        </p:txBody>
      </p:sp>
      <p:sp>
        <p:nvSpPr>
          <p:cNvPr id="5" name="BlokTextu 4">
            <a:extLst>
              <a:ext uri="{FF2B5EF4-FFF2-40B4-BE49-F238E27FC236}">
                <a16:creationId xmlns:a16="http://schemas.microsoft.com/office/drawing/2014/main" id="{7FA78E80-04CE-D084-A520-D511D471D05E}"/>
              </a:ext>
            </a:extLst>
          </p:cNvPr>
          <p:cNvSpPr txBox="1"/>
          <p:nvPr/>
        </p:nvSpPr>
        <p:spPr>
          <a:xfrm>
            <a:off x="307539" y="3480015"/>
            <a:ext cx="9111804" cy="1877437"/>
          </a:xfrm>
          <a:prstGeom prst="rect">
            <a:avLst/>
          </a:prstGeom>
          <a:noFill/>
        </p:spPr>
        <p:txBody>
          <a:bodyPr wrap="square" rtlCol="0">
            <a:spAutoFit/>
          </a:bodyPr>
          <a:lstStyle/>
          <a:p>
            <a:r>
              <a:rPr lang="sk-SK" sz="2000" dirty="0">
                <a:solidFill>
                  <a:srgbClr val="003366"/>
                </a:solidFill>
              </a:rPr>
              <a:t>V kategórii </a:t>
            </a:r>
          </a:p>
          <a:p>
            <a:r>
              <a:rPr lang="sk-SK" sz="3600" b="1" dirty="0" err="1">
                <a:solidFill>
                  <a:srgbClr val="003366"/>
                </a:solidFill>
              </a:rPr>
              <a:t>Dual</a:t>
            </a:r>
            <a:r>
              <a:rPr lang="sk-SK" sz="3600" b="1" dirty="0">
                <a:solidFill>
                  <a:srgbClr val="003366"/>
                </a:solidFill>
              </a:rPr>
              <a:t> </a:t>
            </a:r>
            <a:r>
              <a:rPr lang="sk-SK" sz="3600" b="1" dirty="0" err="1">
                <a:solidFill>
                  <a:srgbClr val="003366"/>
                </a:solidFill>
              </a:rPr>
              <a:t>Start-up</a:t>
            </a:r>
            <a:r>
              <a:rPr lang="sk-SK" sz="3600" b="1" dirty="0">
                <a:solidFill>
                  <a:srgbClr val="003366"/>
                </a:solidFill>
              </a:rPr>
              <a:t> </a:t>
            </a:r>
          </a:p>
          <a:p>
            <a:r>
              <a:rPr lang="sk-SK" sz="2000" dirty="0">
                <a:solidFill>
                  <a:srgbClr val="003366"/>
                </a:solidFill>
              </a:rPr>
              <a:t>odovzdal cenu výhernému projektu spoločnosti </a:t>
            </a:r>
          </a:p>
          <a:p>
            <a:r>
              <a:rPr lang="sk-SK" sz="2000" dirty="0" err="1">
                <a:solidFill>
                  <a:srgbClr val="003366"/>
                </a:solidFill>
              </a:rPr>
              <a:t>Deutsch-Slowakische</a:t>
            </a:r>
            <a:r>
              <a:rPr lang="sk-SK" sz="2000" dirty="0">
                <a:solidFill>
                  <a:srgbClr val="003366"/>
                </a:solidFill>
              </a:rPr>
              <a:t> </a:t>
            </a:r>
            <a:r>
              <a:rPr lang="sk-SK" sz="2000" dirty="0" err="1">
                <a:solidFill>
                  <a:srgbClr val="003366"/>
                </a:solidFill>
              </a:rPr>
              <a:t>Akademien</a:t>
            </a:r>
            <a:r>
              <a:rPr lang="sk-SK" sz="2000" dirty="0">
                <a:solidFill>
                  <a:srgbClr val="003366"/>
                </a:solidFill>
              </a:rPr>
              <a:t>, a.s.</a:t>
            </a:r>
          </a:p>
          <a:p>
            <a:r>
              <a:rPr lang="sk-SK" sz="2000" dirty="0">
                <a:solidFill>
                  <a:srgbClr val="003366"/>
                </a:solidFill>
              </a:rPr>
              <a:t>pán </a:t>
            </a:r>
            <a:r>
              <a:rPr lang="sk-SK" sz="2000" b="1" dirty="0">
                <a:solidFill>
                  <a:srgbClr val="003366"/>
                </a:solidFill>
              </a:rPr>
              <a:t>Peter Kompalla, výkonný člen predstavenstva AHK </a:t>
            </a:r>
            <a:r>
              <a:rPr lang="sk-SK" sz="2000" b="1" dirty="0" err="1">
                <a:solidFill>
                  <a:srgbClr val="003366"/>
                </a:solidFill>
              </a:rPr>
              <a:t>Slowakei</a:t>
            </a:r>
            <a:r>
              <a:rPr lang="sk-SK" sz="2000" b="1" dirty="0">
                <a:solidFill>
                  <a:srgbClr val="003366"/>
                </a:solidFill>
              </a:rPr>
              <a:t>.</a:t>
            </a:r>
            <a:endParaRPr lang="sk-SK" sz="2000" dirty="0">
              <a:solidFill>
                <a:srgbClr val="003366"/>
              </a:solidFill>
            </a:endParaRPr>
          </a:p>
        </p:txBody>
      </p:sp>
    </p:spTree>
    <p:extLst>
      <p:ext uri="{BB962C8B-B14F-4D97-AF65-F5344CB8AC3E}">
        <p14:creationId xmlns:p14="http://schemas.microsoft.com/office/powerpoint/2010/main" val="208244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descr="Obrázok, na ktorom je ošatenie, osoba, šaty, vnútri&#10;&#10;Automaticky generovaný popis">
            <a:extLst>
              <a:ext uri="{FF2B5EF4-FFF2-40B4-BE49-F238E27FC236}">
                <a16:creationId xmlns:a16="http://schemas.microsoft.com/office/drawing/2014/main" id="{B631CE54-7C4A-4CDF-660D-56A826524F8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
            <a:ext cx="10691813" cy="6189785"/>
          </a:xfrm>
          <a:prstGeom prst="rect">
            <a:avLst/>
          </a:prstGeom>
        </p:spPr>
      </p:pic>
      <p:sp>
        <p:nvSpPr>
          <p:cNvPr id="2" name="Titel 1"/>
          <p:cNvSpPr>
            <a:spLocks noGrp="1"/>
          </p:cNvSpPr>
          <p:nvPr>
            <p:ph type="title"/>
          </p:nvPr>
        </p:nvSpPr>
        <p:spPr>
          <a:xfrm>
            <a:off x="211015" y="413239"/>
            <a:ext cx="10374923" cy="1160584"/>
          </a:xfrm>
        </p:spPr>
        <p:txBody>
          <a:bodyPr/>
          <a:lstStyle/>
          <a:p>
            <a:r>
              <a:rPr lang="sk-SK" dirty="0">
                <a:solidFill>
                  <a:srgbClr val="003366"/>
                </a:solidFill>
              </a:rPr>
              <a:t>Cena odborného vzdelávania AHK prezentuje </a:t>
            </a:r>
            <a:br>
              <a:rPr lang="sk-SK" dirty="0">
                <a:solidFill>
                  <a:srgbClr val="003366"/>
                </a:solidFill>
              </a:rPr>
            </a:br>
            <a:r>
              <a:rPr lang="sk-SK" dirty="0">
                <a:solidFill>
                  <a:srgbClr val="003366"/>
                </a:solidFill>
              </a:rPr>
              <a:t>duálne vzdelávanie aj ďalej...</a:t>
            </a:r>
            <a:endParaRPr lang="de-DE" dirty="0">
              <a:solidFill>
                <a:srgbClr val="003366"/>
              </a:solidFill>
            </a:endParaRPr>
          </a:p>
        </p:txBody>
      </p:sp>
      <p:sp>
        <p:nvSpPr>
          <p:cNvPr id="4" name="Foliennummernplatzhalter 3"/>
          <p:cNvSpPr>
            <a:spLocks noGrp="1"/>
          </p:cNvSpPr>
          <p:nvPr>
            <p:ph type="sldNum" sz="quarter" idx="10"/>
          </p:nvPr>
        </p:nvSpPr>
        <p:spPr/>
        <p:txBody>
          <a:bodyPr/>
          <a:lstStyle/>
          <a:p>
            <a:fld id="{404C72D9-F22C-476E-BE22-E9114CCC8A80}" type="slidenum">
              <a:rPr lang="de-DE" smtClean="0"/>
              <a:pPr/>
              <a:t>16</a:t>
            </a:fld>
            <a:endParaRPr lang="de-DE"/>
          </a:p>
        </p:txBody>
      </p:sp>
      <p:sp>
        <p:nvSpPr>
          <p:cNvPr id="12" name="BlokTextu 11">
            <a:extLst>
              <a:ext uri="{FF2B5EF4-FFF2-40B4-BE49-F238E27FC236}">
                <a16:creationId xmlns:a16="http://schemas.microsoft.com/office/drawing/2014/main" id="{804E13C3-C47E-AD63-756C-BA0E6FA8EE04}"/>
              </a:ext>
            </a:extLst>
          </p:cNvPr>
          <p:cNvSpPr txBox="1"/>
          <p:nvPr/>
        </p:nvSpPr>
        <p:spPr>
          <a:xfrm>
            <a:off x="140676" y="1680191"/>
            <a:ext cx="10445261" cy="3275384"/>
          </a:xfrm>
          <a:prstGeom prst="rect">
            <a:avLst/>
          </a:prstGeom>
          <a:noFill/>
        </p:spPr>
        <p:txBody>
          <a:bodyPr wrap="square" rtlCol="0">
            <a:spAutoFit/>
          </a:bodyPr>
          <a:lstStyle/>
          <a:p>
            <a:pPr>
              <a:lnSpc>
                <a:spcPct val="150000"/>
              </a:lnSpc>
            </a:pPr>
            <a:r>
              <a:rPr lang="sk-SK" sz="2000" dirty="0">
                <a:solidFill>
                  <a:srgbClr val="003366"/>
                </a:solidFill>
              </a:rPr>
              <a:t>Okrem predstavenia duálneho vzdelávania a udelení ceny najzaujímavejším projektom,</a:t>
            </a:r>
          </a:p>
          <a:p>
            <a:pPr>
              <a:lnSpc>
                <a:spcPct val="150000"/>
              </a:lnSpc>
            </a:pPr>
            <a:r>
              <a:rPr lang="sk-SK" sz="2000" dirty="0">
                <a:solidFill>
                  <a:srgbClr val="003366"/>
                </a:solidFill>
              </a:rPr>
              <a:t>AHK </a:t>
            </a:r>
            <a:r>
              <a:rPr lang="sk-SK" sz="2000" dirty="0" err="1">
                <a:solidFill>
                  <a:srgbClr val="003366"/>
                </a:solidFill>
              </a:rPr>
              <a:t>Slowakei</a:t>
            </a:r>
            <a:r>
              <a:rPr lang="sk-SK" sz="2000" dirty="0">
                <a:solidFill>
                  <a:srgbClr val="003366"/>
                </a:solidFill>
              </a:rPr>
              <a:t> vytvorila aj prehľadnú </a:t>
            </a:r>
            <a:r>
              <a:rPr lang="sk-SK" sz="2000" b="1" dirty="0">
                <a:solidFill>
                  <a:srgbClr val="003366"/>
                </a:solidFill>
              </a:rPr>
              <a:t>brožúru</a:t>
            </a:r>
            <a:r>
              <a:rPr lang="sk-SK" sz="2000" dirty="0">
                <a:solidFill>
                  <a:srgbClr val="003366"/>
                </a:solidFill>
              </a:rPr>
              <a:t> s informáciami o všetkých zapojených </a:t>
            </a:r>
          </a:p>
          <a:p>
            <a:pPr>
              <a:lnSpc>
                <a:spcPct val="150000"/>
              </a:lnSpc>
            </a:pPr>
            <a:r>
              <a:rPr lang="sk-SK" sz="2000" dirty="0">
                <a:solidFill>
                  <a:srgbClr val="003366"/>
                </a:solidFill>
              </a:rPr>
              <a:t>projektoch.</a:t>
            </a:r>
          </a:p>
          <a:p>
            <a:pPr>
              <a:lnSpc>
                <a:spcPct val="150000"/>
              </a:lnSpc>
            </a:pPr>
            <a:r>
              <a:rPr lang="sk-SK" sz="2000" dirty="0">
                <a:solidFill>
                  <a:srgbClr val="003366"/>
                </a:solidFill>
              </a:rPr>
              <a:t>Zároveň na sociálnych sieťach, ako </a:t>
            </a:r>
            <a:r>
              <a:rPr lang="sk-SK" sz="2000" b="1" dirty="0">
                <a:solidFill>
                  <a:srgbClr val="003366"/>
                </a:solidFill>
              </a:rPr>
              <a:t>LinkedIn</a:t>
            </a:r>
            <a:r>
              <a:rPr lang="sk-SK" sz="2000" dirty="0">
                <a:solidFill>
                  <a:srgbClr val="003366"/>
                </a:solidFill>
              </a:rPr>
              <a:t> a </a:t>
            </a:r>
            <a:r>
              <a:rPr lang="sk-SK" sz="2000" b="1" dirty="0">
                <a:solidFill>
                  <a:srgbClr val="003366"/>
                </a:solidFill>
              </a:rPr>
              <a:t>Facebook</a:t>
            </a:r>
            <a:r>
              <a:rPr lang="sk-SK" sz="2000" dirty="0">
                <a:solidFill>
                  <a:srgbClr val="003366"/>
                </a:solidFill>
              </a:rPr>
              <a:t> AHK </a:t>
            </a:r>
            <a:r>
              <a:rPr lang="sk-SK" sz="2000" dirty="0" err="1">
                <a:solidFill>
                  <a:srgbClr val="003366"/>
                </a:solidFill>
              </a:rPr>
              <a:t>Slowakei</a:t>
            </a:r>
            <a:r>
              <a:rPr lang="sk-SK" sz="2000" dirty="0">
                <a:solidFill>
                  <a:srgbClr val="003366"/>
                </a:solidFill>
              </a:rPr>
              <a:t>, promuje prostredníctvom kampane všetky firmy, ktoré boli nominované do jednotlivých kategórií.</a:t>
            </a:r>
          </a:p>
          <a:p>
            <a:pPr>
              <a:lnSpc>
                <a:spcPct val="150000"/>
              </a:lnSpc>
            </a:pPr>
            <a:endParaRPr lang="sk-SK" sz="2000" dirty="0">
              <a:solidFill>
                <a:srgbClr val="003366"/>
              </a:solidFill>
            </a:endParaRPr>
          </a:p>
          <a:p>
            <a:pPr>
              <a:lnSpc>
                <a:spcPct val="150000"/>
              </a:lnSpc>
            </a:pPr>
            <a:r>
              <a:rPr lang="sk-SK" sz="2000" dirty="0">
                <a:solidFill>
                  <a:srgbClr val="003366"/>
                </a:solidFill>
              </a:rPr>
              <a:t>Informácie a brožúru nájdete na webovej stránke AHK </a:t>
            </a:r>
            <a:r>
              <a:rPr lang="sk-SK" sz="2000" dirty="0" err="1">
                <a:solidFill>
                  <a:srgbClr val="003366"/>
                </a:solidFill>
              </a:rPr>
              <a:t>Slowakei</a:t>
            </a:r>
            <a:r>
              <a:rPr lang="sk-SK" sz="2000" dirty="0">
                <a:solidFill>
                  <a:srgbClr val="003366"/>
                </a:solidFill>
              </a:rPr>
              <a:t>.</a:t>
            </a:r>
          </a:p>
        </p:txBody>
      </p:sp>
    </p:spTree>
    <p:extLst>
      <p:ext uri="{BB962C8B-B14F-4D97-AF65-F5344CB8AC3E}">
        <p14:creationId xmlns:p14="http://schemas.microsoft.com/office/powerpoint/2010/main" val="300386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rázok 5" descr="Obrázok, na ktorom je pódium, divadlo, vnútri, centrum múzických umení&#10;&#10;Automaticky generovaný popis">
            <a:extLst>
              <a:ext uri="{FF2B5EF4-FFF2-40B4-BE49-F238E27FC236}">
                <a16:creationId xmlns:a16="http://schemas.microsoft.com/office/drawing/2014/main" id="{801E6176-758C-13BA-5771-9677AE50C2EC}"/>
              </a:ext>
            </a:extLst>
          </p:cNvPr>
          <p:cNvPicPr>
            <a:picLocks noGrp="1" noChangeAspect="1"/>
          </p:cNvPicPr>
          <p:nvPr>
            <p:ph type="pic" sz="quarter" idx="14"/>
          </p:nvPr>
        </p:nvPicPr>
        <p:blipFill>
          <a:blip r:embed="rId3">
            <a:alphaModFix amt="35000"/>
            <a:extLst>
              <a:ext uri="{28A0092B-C50C-407E-A947-70E740481C1C}">
                <a14:useLocalDpi xmlns:a14="http://schemas.microsoft.com/office/drawing/2010/main" val="0"/>
              </a:ext>
            </a:extLst>
          </a:blip>
          <a:srcRect t="9087" b="9087"/>
          <a:stretch>
            <a:fillRect/>
          </a:stretch>
        </p:blipFill>
        <p:spPr/>
      </p:pic>
      <p:sp>
        <p:nvSpPr>
          <p:cNvPr id="9" name="Rechteck 8">
            <a:extLst>
              <a:ext uri="{FF2B5EF4-FFF2-40B4-BE49-F238E27FC236}">
                <a16:creationId xmlns:a16="http://schemas.microsoft.com/office/drawing/2014/main" id="{1FBFED58-4B6B-E743-94D4-B19119EA428E}"/>
              </a:ext>
            </a:extLst>
          </p:cNvPr>
          <p:cNvSpPr/>
          <p:nvPr/>
        </p:nvSpPr>
        <p:spPr>
          <a:xfrm>
            <a:off x="5972502" y="4661647"/>
            <a:ext cx="4719311" cy="1170828"/>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63"/>
          </a:p>
        </p:txBody>
      </p:sp>
      <p:sp>
        <p:nvSpPr>
          <p:cNvPr id="2" name="Foliennummernplatzhalter 1"/>
          <p:cNvSpPr>
            <a:spLocks noGrp="1"/>
          </p:cNvSpPr>
          <p:nvPr>
            <p:ph type="sldNum" sz="quarter" idx="12"/>
          </p:nvPr>
        </p:nvSpPr>
        <p:spPr/>
        <p:txBody>
          <a:bodyPr/>
          <a:lstStyle/>
          <a:p>
            <a:fld id="{404C72D9-F22C-476E-BE22-E9114CCC8A80}" type="slidenum">
              <a:rPr lang="de-DE" smtClean="0"/>
              <a:pPr/>
              <a:t>17</a:t>
            </a:fld>
            <a:endParaRPr lang="de-DE"/>
          </a:p>
        </p:txBody>
      </p:sp>
      <p:sp>
        <p:nvSpPr>
          <p:cNvPr id="11" name="Textplatzhalter 10"/>
          <p:cNvSpPr>
            <a:spLocks noGrp="1"/>
          </p:cNvSpPr>
          <p:nvPr>
            <p:ph type="body" sz="quarter" idx="17"/>
          </p:nvPr>
        </p:nvSpPr>
        <p:spPr>
          <a:xfrm>
            <a:off x="6150773" y="4870938"/>
            <a:ext cx="3983825" cy="492370"/>
          </a:xfrm>
        </p:spPr>
        <p:txBody>
          <a:bodyPr/>
          <a:lstStyle/>
          <a:p>
            <a:r>
              <a:rPr lang="sk-SK" dirty="0"/>
              <a:t>Ďakujeme</a:t>
            </a:r>
            <a:endParaRPr lang="de-DE" dirty="0"/>
          </a:p>
        </p:txBody>
      </p:sp>
    </p:spTree>
    <p:extLst>
      <p:ext uri="{BB962C8B-B14F-4D97-AF65-F5344CB8AC3E}">
        <p14:creationId xmlns:p14="http://schemas.microsoft.com/office/powerpoint/2010/main" val="31286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2</a:t>
            </a:fld>
            <a:endParaRPr lang="de-DE"/>
          </a:p>
        </p:txBody>
      </p:sp>
      <p:pic>
        <p:nvPicPr>
          <p:cNvPr id="9" name="Obrázok 8" descr="Obrázok, na ktorom je scéna, vnútri, sieň, stolička&#10;&#10;Automaticky generovaný popis">
            <a:extLst>
              <a:ext uri="{FF2B5EF4-FFF2-40B4-BE49-F238E27FC236}">
                <a16:creationId xmlns:a16="http://schemas.microsoft.com/office/drawing/2014/main" id="{CFDBCFDB-32A2-81BE-73C4-46BE508807B4}"/>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colorTemperature colorTemp="5386"/>
                    </a14:imgEffect>
                    <a14:imgEffect>
                      <a14:saturation sat="171000"/>
                    </a14:imgEffect>
                  </a14:imgLayer>
                </a14:imgProps>
              </a:ext>
              <a:ext uri="{28A0092B-C50C-407E-A947-70E740481C1C}">
                <a14:useLocalDpi xmlns:a14="http://schemas.microsoft.com/office/drawing/2010/main" val="0"/>
              </a:ext>
            </a:extLst>
          </a:blip>
          <a:srcRect l="-729" t="-2060" r="-2628" b="17460"/>
          <a:stretch/>
        </p:blipFill>
        <p:spPr>
          <a:xfrm>
            <a:off x="-84458" y="-163550"/>
            <a:ext cx="11050729" cy="6030098"/>
          </a:xfrm>
          <a:prstGeom prst="rect">
            <a:avLst/>
          </a:prstGeom>
        </p:spPr>
      </p:pic>
      <p:sp>
        <p:nvSpPr>
          <p:cNvPr id="10" name="Titel 3">
            <a:extLst>
              <a:ext uri="{FF2B5EF4-FFF2-40B4-BE49-F238E27FC236}">
                <a16:creationId xmlns:a16="http://schemas.microsoft.com/office/drawing/2014/main" id="{A6C61F79-9FD2-81D9-4D66-981E11628B55}"/>
              </a:ext>
            </a:extLst>
          </p:cNvPr>
          <p:cNvSpPr>
            <a:spLocks noGrp="1"/>
          </p:cNvSpPr>
          <p:nvPr>
            <p:ph type="title"/>
          </p:nvPr>
        </p:nvSpPr>
        <p:spPr>
          <a:xfrm>
            <a:off x="550405" y="393700"/>
            <a:ext cx="9591001" cy="741763"/>
          </a:xfrm>
        </p:spPr>
        <p:txBody>
          <a:bodyPr>
            <a:noAutofit/>
          </a:bodyPr>
          <a:lstStyle/>
          <a:p>
            <a:pPr>
              <a:lnSpc>
                <a:spcPct val="150000"/>
              </a:lnSpc>
            </a:pPr>
            <a:r>
              <a:rPr lang="sk-SK" dirty="0">
                <a:solidFill>
                  <a:srgbClr val="003366"/>
                </a:solidFill>
              </a:rPr>
              <a:t>Cena odborného vzdelávania AHK 2023</a:t>
            </a:r>
            <a:br>
              <a:rPr lang="sk-SK" dirty="0">
                <a:solidFill>
                  <a:srgbClr val="003366"/>
                </a:solidFill>
              </a:rPr>
            </a:br>
            <a:r>
              <a:rPr lang="sk-SK" sz="2000" b="0" dirty="0">
                <a:solidFill>
                  <a:srgbClr val="003366"/>
                </a:solidFill>
              </a:rPr>
              <a:t> </a:t>
            </a:r>
            <a:r>
              <a:rPr lang="sk-SK" sz="2000" dirty="0">
                <a:solidFill>
                  <a:srgbClr val="003366"/>
                </a:solidFill>
              </a:rPr>
              <a:t>14. decembra 2023 </a:t>
            </a:r>
            <a:r>
              <a:rPr lang="sk-SK" sz="2000" b="0" dirty="0">
                <a:solidFill>
                  <a:srgbClr val="003366"/>
                </a:solidFill>
              </a:rPr>
              <a:t>AHK </a:t>
            </a:r>
            <a:r>
              <a:rPr lang="sk-SK" sz="2000" b="0" dirty="0" err="1">
                <a:solidFill>
                  <a:srgbClr val="003366"/>
                </a:solidFill>
              </a:rPr>
              <a:t>Slowakei</a:t>
            </a:r>
            <a:r>
              <a:rPr lang="sk-SK" sz="2000" b="0" dirty="0">
                <a:solidFill>
                  <a:srgbClr val="003366"/>
                </a:solidFill>
              </a:rPr>
              <a:t> udelila na slávnostnom podujatí prvýkrát ocenenie </a:t>
            </a:r>
            <a:br>
              <a:rPr lang="sk-SK" sz="2000" b="0" dirty="0">
                <a:solidFill>
                  <a:srgbClr val="003366"/>
                </a:solidFill>
              </a:rPr>
            </a:br>
            <a:r>
              <a:rPr lang="sk-SK" sz="2000" b="0" dirty="0">
                <a:solidFill>
                  <a:srgbClr val="003366"/>
                </a:solidFill>
              </a:rPr>
              <a:t>Cena odborného vzdelávania AHK 2023.</a:t>
            </a:r>
            <a:br>
              <a:rPr lang="sk-SK" sz="2000" b="0" dirty="0">
                <a:solidFill>
                  <a:srgbClr val="003366"/>
                </a:solidFill>
              </a:rPr>
            </a:br>
            <a:r>
              <a:rPr lang="sk-SK" sz="2000" b="0" dirty="0">
                <a:solidFill>
                  <a:srgbClr val="003366"/>
                </a:solidFill>
              </a:rPr>
              <a:t>Pozvaní boli všetci zamestnávatelia a poskytovatelia duálneho vzdelávania, ktorí sa</a:t>
            </a:r>
            <a:br>
              <a:rPr lang="sk-SK" sz="2000" b="0" dirty="0">
                <a:solidFill>
                  <a:srgbClr val="003366"/>
                </a:solidFill>
              </a:rPr>
            </a:br>
            <a:r>
              <a:rPr lang="sk-SK" sz="2000" b="0" dirty="0">
                <a:solidFill>
                  <a:srgbClr val="003366"/>
                </a:solidFill>
              </a:rPr>
              <a:t>zapojili so svojimi projektami do troch kategórií:</a:t>
            </a:r>
            <a:br>
              <a:rPr lang="sk-SK" sz="2000" b="0" dirty="0">
                <a:solidFill>
                  <a:srgbClr val="003366"/>
                </a:solidFill>
              </a:rPr>
            </a:br>
            <a:r>
              <a:rPr lang="sk-SK" sz="2000" dirty="0">
                <a:solidFill>
                  <a:srgbClr val="003366"/>
                </a:solidFill>
              </a:rPr>
              <a:t>    </a:t>
            </a:r>
            <a:r>
              <a:rPr lang="sk-SK" sz="2000" dirty="0" err="1">
                <a:solidFill>
                  <a:srgbClr val="003366"/>
                </a:solidFill>
              </a:rPr>
              <a:t>Dual</a:t>
            </a:r>
            <a:r>
              <a:rPr lang="sk-SK" sz="2000" dirty="0">
                <a:solidFill>
                  <a:srgbClr val="003366"/>
                </a:solidFill>
              </a:rPr>
              <a:t> úspešný príbeh</a:t>
            </a:r>
            <a:br>
              <a:rPr lang="sk-SK" sz="2000" dirty="0">
                <a:solidFill>
                  <a:srgbClr val="003366"/>
                </a:solidFill>
              </a:rPr>
            </a:br>
            <a:r>
              <a:rPr lang="sk-SK" sz="2000" dirty="0">
                <a:solidFill>
                  <a:srgbClr val="003366"/>
                </a:solidFill>
              </a:rPr>
              <a:t>    </a:t>
            </a:r>
            <a:r>
              <a:rPr lang="sk-SK" sz="2000" dirty="0" err="1">
                <a:solidFill>
                  <a:srgbClr val="003366"/>
                </a:solidFill>
              </a:rPr>
              <a:t>Dual</a:t>
            </a:r>
            <a:r>
              <a:rPr lang="sk-SK" sz="2000" dirty="0">
                <a:solidFill>
                  <a:srgbClr val="003366"/>
                </a:solidFill>
              </a:rPr>
              <a:t> výzvy</a:t>
            </a:r>
            <a:br>
              <a:rPr lang="sk-SK" sz="2000" dirty="0">
                <a:solidFill>
                  <a:srgbClr val="003366"/>
                </a:solidFill>
              </a:rPr>
            </a:br>
            <a:r>
              <a:rPr lang="sk-SK" sz="2000" dirty="0">
                <a:solidFill>
                  <a:srgbClr val="003366"/>
                </a:solidFill>
              </a:rPr>
              <a:t>    </a:t>
            </a:r>
            <a:r>
              <a:rPr lang="sk-SK" sz="2000" dirty="0" err="1">
                <a:solidFill>
                  <a:srgbClr val="003366"/>
                </a:solidFill>
              </a:rPr>
              <a:t>Dual</a:t>
            </a:r>
            <a:r>
              <a:rPr lang="sk-SK" sz="2000" dirty="0">
                <a:solidFill>
                  <a:srgbClr val="003366"/>
                </a:solidFill>
              </a:rPr>
              <a:t> </a:t>
            </a:r>
            <a:r>
              <a:rPr lang="sk-SK" sz="2000" dirty="0" err="1">
                <a:solidFill>
                  <a:srgbClr val="003366"/>
                </a:solidFill>
              </a:rPr>
              <a:t>start-up</a:t>
            </a:r>
            <a:br>
              <a:rPr lang="sk-SK" sz="2000" b="0" dirty="0">
                <a:solidFill>
                  <a:srgbClr val="003366"/>
                </a:solidFill>
              </a:rPr>
            </a:br>
            <a:r>
              <a:rPr lang="sk-SK" sz="2000" b="0" dirty="0">
                <a:solidFill>
                  <a:srgbClr val="003366"/>
                </a:solidFill>
              </a:rPr>
              <a:t>Troch zamestnávateľov, poskytovateľov odborného vzdelávania, s ktorými </a:t>
            </a:r>
            <a:br>
              <a:rPr lang="sk-SK" sz="2000" b="0" dirty="0">
                <a:solidFill>
                  <a:srgbClr val="003366"/>
                </a:solidFill>
              </a:rPr>
            </a:br>
            <a:r>
              <a:rPr lang="sk-SK" sz="2000" b="0" dirty="0">
                <a:solidFill>
                  <a:srgbClr val="003366"/>
                </a:solidFill>
              </a:rPr>
              <a:t>AHK </a:t>
            </a:r>
            <a:r>
              <a:rPr lang="sk-SK" sz="2000" b="0" dirty="0" err="1">
                <a:solidFill>
                  <a:srgbClr val="003366"/>
                </a:solidFill>
              </a:rPr>
              <a:t>Slowakei</a:t>
            </a:r>
            <a:r>
              <a:rPr lang="sk-SK" sz="2000" b="0" dirty="0">
                <a:solidFill>
                  <a:srgbClr val="003366"/>
                </a:solidFill>
              </a:rPr>
              <a:t> spolupracuje na projektoch odborného vzdelávania odmenila </a:t>
            </a:r>
            <a:br>
              <a:rPr lang="sk-SK" sz="2000" b="0" dirty="0">
                <a:solidFill>
                  <a:srgbClr val="003366"/>
                </a:solidFill>
              </a:rPr>
            </a:br>
            <a:r>
              <a:rPr lang="sk-SK" sz="2000" dirty="0" err="1">
                <a:solidFill>
                  <a:srgbClr val="003366"/>
                </a:solidFill>
              </a:rPr>
              <a:t>Dual</a:t>
            </a:r>
            <a:r>
              <a:rPr lang="sk-SK" sz="2000" dirty="0">
                <a:solidFill>
                  <a:srgbClr val="003366"/>
                </a:solidFill>
              </a:rPr>
              <a:t> mimoriadnou cenou AHK.</a:t>
            </a:r>
            <a:br>
              <a:rPr lang="sk-SK" sz="2000" b="0" dirty="0"/>
            </a:br>
            <a:r>
              <a:rPr lang="sk-SK" sz="1600" b="0" dirty="0"/>
              <a:t>   </a:t>
            </a:r>
            <a:br>
              <a:rPr lang="sk-SK" sz="1600" b="0" dirty="0"/>
            </a:br>
            <a:r>
              <a:rPr lang="sk-SK" sz="1600" b="0" dirty="0"/>
              <a:t>    </a:t>
            </a:r>
            <a:br>
              <a:rPr lang="sk-SK" sz="1600" b="0" dirty="0"/>
            </a:br>
            <a:endParaRPr lang="de-DE" sz="1600" b="0" dirty="0"/>
          </a:p>
        </p:txBody>
      </p:sp>
    </p:spTree>
    <p:extLst>
      <p:ext uri="{BB962C8B-B14F-4D97-AF65-F5344CB8AC3E}">
        <p14:creationId xmlns:p14="http://schemas.microsoft.com/office/powerpoint/2010/main" val="279285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Obrázok, na ktorom je text, kozmetika, parfém, vnútri&#10;&#10;Automaticky generovaný popis">
            <a:extLst>
              <a:ext uri="{FF2B5EF4-FFF2-40B4-BE49-F238E27FC236}">
                <a16:creationId xmlns:a16="http://schemas.microsoft.com/office/drawing/2014/main" id="{ADFA1A7B-6046-B7F9-D989-84EF52196D2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 r="7720" b="-12653"/>
          <a:stretch/>
        </p:blipFill>
        <p:spPr>
          <a:xfrm>
            <a:off x="-1" y="-17653"/>
            <a:ext cx="10691813" cy="6586728"/>
          </a:xfrm>
          <a:prstGeom prst="rect">
            <a:avLst/>
          </a:prstGeom>
        </p:spPr>
      </p:pic>
      <p:sp>
        <p:nvSpPr>
          <p:cNvPr id="2" name="Foliennummernplatzhalter 1"/>
          <p:cNvSpPr>
            <a:spLocks noGrp="1"/>
          </p:cNvSpPr>
          <p:nvPr>
            <p:ph type="sldNum" sz="quarter" idx="12"/>
          </p:nvPr>
        </p:nvSpPr>
        <p:spPr/>
        <p:txBody>
          <a:bodyPr/>
          <a:lstStyle/>
          <a:p>
            <a:fld id="{404C72D9-F22C-476E-BE22-E9114CCC8A80}" type="slidenum">
              <a:rPr lang="de-DE" smtClean="0"/>
              <a:pPr/>
              <a:t>3</a:t>
            </a:fld>
            <a:endParaRPr lang="de-DE"/>
          </a:p>
        </p:txBody>
      </p:sp>
      <p:sp>
        <p:nvSpPr>
          <p:cNvPr id="5" name="Textplatzhalter 4"/>
          <p:cNvSpPr>
            <a:spLocks noGrp="1"/>
          </p:cNvSpPr>
          <p:nvPr>
            <p:ph type="body" sz="quarter" idx="13"/>
          </p:nvPr>
        </p:nvSpPr>
        <p:spPr>
          <a:xfrm>
            <a:off x="165101" y="990600"/>
            <a:ext cx="10223499" cy="3763263"/>
          </a:xfrm>
        </p:spPr>
        <p:txBody>
          <a:bodyPr/>
          <a:lstStyle/>
          <a:p>
            <a:endParaRPr lang="sk-SK" dirty="0"/>
          </a:p>
          <a:p>
            <a:endParaRPr lang="de-DE" dirty="0"/>
          </a:p>
        </p:txBody>
      </p:sp>
      <p:sp>
        <p:nvSpPr>
          <p:cNvPr id="4" name="Titel 3"/>
          <p:cNvSpPr>
            <a:spLocks noGrp="1"/>
          </p:cNvSpPr>
          <p:nvPr>
            <p:ph type="title"/>
          </p:nvPr>
        </p:nvSpPr>
        <p:spPr>
          <a:xfrm>
            <a:off x="550405" y="393700"/>
            <a:ext cx="9591001" cy="802053"/>
          </a:xfrm>
        </p:spPr>
        <p:txBody>
          <a:bodyPr/>
          <a:lstStyle/>
          <a:p>
            <a:pPr>
              <a:lnSpc>
                <a:spcPct val="150000"/>
              </a:lnSpc>
            </a:pPr>
            <a:r>
              <a:rPr lang="sk-SK" dirty="0">
                <a:solidFill>
                  <a:srgbClr val="003366"/>
                </a:solidFill>
              </a:rPr>
              <a:t>Cieľ Ceny odborného vzdelávania AHK 2023</a:t>
            </a:r>
            <a:br>
              <a:rPr lang="sk-SK" dirty="0">
                <a:solidFill>
                  <a:srgbClr val="474747"/>
                </a:solidFill>
              </a:rPr>
            </a:br>
            <a:br>
              <a:rPr lang="sk-SK" sz="1600" b="0" dirty="0">
                <a:solidFill>
                  <a:srgbClr val="474747"/>
                </a:solidFill>
              </a:rPr>
            </a:br>
            <a:br>
              <a:rPr lang="sk-SK" sz="2000" b="0" dirty="0">
                <a:solidFill>
                  <a:srgbClr val="474747"/>
                </a:solidFill>
              </a:rPr>
            </a:br>
            <a:r>
              <a:rPr lang="sk-SK" sz="2000" b="0" dirty="0">
                <a:solidFill>
                  <a:srgbClr val="003366"/>
                </a:solidFill>
              </a:rPr>
              <a:t>-  oceniť výnimočné vzdelávacie projekty a iniciatívy na Slovensku</a:t>
            </a:r>
            <a:br>
              <a:rPr lang="sk-SK" sz="2000" b="0" dirty="0">
                <a:solidFill>
                  <a:srgbClr val="003366"/>
                </a:solidFill>
              </a:rPr>
            </a:br>
            <a:r>
              <a:rPr lang="sk-SK" sz="2000" b="0" dirty="0">
                <a:solidFill>
                  <a:srgbClr val="003366"/>
                </a:solidFill>
              </a:rPr>
              <a:t>-  povzbudiť zamestnávateľov, a to nielen členov AHK </a:t>
            </a:r>
            <a:r>
              <a:rPr lang="sk-SK" sz="2000" b="0" dirty="0" err="1">
                <a:solidFill>
                  <a:srgbClr val="003366"/>
                </a:solidFill>
              </a:rPr>
              <a:t>Slowakei</a:t>
            </a:r>
            <a:r>
              <a:rPr lang="sk-SK" sz="2000" b="0" dirty="0">
                <a:solidFill>
                  <a:srgbClr val="003366"/>
                </a:solidFill>
              </a:rPr>
              <a:t>, k vzniku a realizácii </a:t>
            </a:r>
            <a:br>
              <a:rPr lang="sk-SK" sz="2000" b="0" dirty="0">
                <a:solidFill>
                  <a:srgbClr val="003366"/>
                </a:solidFill>
              </a:rPr>
            </a:br>
            <a:r>
              <a:rPr lang="sk-SK" sz="2000" b="0" dirty="0">
                <a:solidFill>
                  <a:srgbClr val="003366"/>
                </a:solidFill>
              </a:rPr>
              <a:t>inšpiratívnych projektov odborného vzdelávania</a:t>
            </a:r>
            <a:br>
              <a:rPr lang="sk-SK" sz="2000" b="0" dirty="0">
                <a:solidFill>
                  <a:srgbClr val="003366"/>
                </a:solidFill>
              </a:rPr>
            </a:br>
            <a:r>
              <a:rPr lang="sk-SK" sz="2000" b="0" dirty="0">
                <a:solidFill>
                  <a:srgbClr val="003366"/>
                </a:solidFill>
              </a:rPr>
              <a:t>- vyvolať diskusiu a odprezentovať skúsenosti zamestnávateľov a ich úspechov</a:t>
            </a:r>
            <a:br>
              <a:rPr lang="sk-SK" sz="2000" b="0" dirty="0">
                <a:solidFill>
                  <a:srgbClr val="003366"/>
                </a:solidFill>
              </a:rPr>
            </a:br>
            <a:r>
              <a:rPr lang="sk-SK" sz="2000" b="0" dirty="0">
                <a:solidFill>
                  <a:srgbClr val="003366"/>
                </a:solidFill>
              </a:rPr>
              <a:t>- zaujať a presvedčiť mladých ľudí pre duálne vzdelávanie</a:t>
            </a:r>
            <a:br>
              <a:rPr lang="sk-SK" sz="2000" b="0" dirty="0">
                <a:solidFill>
                  <a:srgbClr val="003366"/>
                </a:solidFill>
              </a:rPr>
            </a:br>
            <a:r>
              <a:rPr lang="sk-SK" sz="2000" b="0" dirty="0">
                <a:solidFill>
                  <a:srgbClr val="003366"/>
                </a:solidFill>
              </a:rPr>
              <a:t>- predstaviť nové povolania, technológie a nápady</a:t>
            </a:r>
            <a:br>
              <a:rPr lang="sk-SK" sz="1600" b="0" dirty="0">
                <a:solidFill>
                  <a:srgbClr val="474747"/>
                </a:solidFill>
              </a:rPr>
            </a:br>
            <a:r>
              <a:rPr lang="sk-SK" sz="1600" b="0" dirty="0">
                <a:solidFill>
                  <a:srgbClr val="474747"/>
                </a:solidFill>
              </a:rPr>
              <a:t>    </a:t>
            </a:r>
            <a:br>
              <a:rPr lang="sk-SK" sz="1600" b="0" dirty="0"/>
            </a:br>
            <a:r>
              <a:rPr lang="sk-SK" sz="1600" b="0" dirty="0"/>
              <a:t>    </a:t>
            </a:r>
            <a:br>
              <a:rPr lang="sk-SK" sz="1600" b="0" dirty="0"/>
            </a:br>
            <a:r>
              <a:rPr lang="sk-SK" sz="1600" b="0" dirty="0"/>
              <a:t>    </a:t>
            </a:r>
            <a:br>
              <a:rPr lang="sk-SK" sz="1600" b="0" dirty="0"/>
            </a:br>
            <a:endParaRPr lang="de-DE" sz="1600" b="0" dirty="0"/>
          </a:p>
        </p:txBody>
      </p:sp>
    </p:spTree>
    <p:extLst>
      <p:ext uri="{BB962C8B-B14F-4D97-AF65-F5344CB8AC3E}">
        <p14:creationId xmlns:p14="http://schemas.microsoft.com/office/powerpoint/2010/main" val="85135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12" descr="Obrázok, na ktorom je scéna, vnútri, ošatenie, sieň&#10;&#10;Automaticky generovaný popis">
            <a:extLst>
              <a:ext uri="{FF2B5EF4-FFF2-40B4-BE49-F238E27FC236}">
                <a16:creationId xmlns:a16="http://schemas.microsoft.com/office/drawing/2014/main" id="{8D0BAF40-4F09-BEBE-DD68-51044AE604D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626" y="1"/>
            <a:ext cx="10689187" cy="6307985"/>
          </a:xfrm>
          <a:prstGeom prst="rect">
            <a:avLst/>
          </a:prstGeom>
        </p:spPr>
      </p:pic>
      <p:sp>
        <p:nvSpPr>
          <p:cNvPr id="2" name="Foliennummernplatzhalter 1"/>
          <p:cNvSpPr>
            <a:spLocks noGrp="1"/>
          </p:cNvSpPr>
          <p:nvPr>
            <p:ph type="sldNum" sz="quarter" idx="10"/>
          </p:nvPr>
        </p:nvSpPr>
        <p:spPr/>
        <p:txBody>
          <a:bodyPr/>
          <a:lstStyle/>
          <a:p>
            <a:fld id="{404C72D9-F22C-476E-BE22-E9114CCC8A80}" type="slidenum">
              <a:rPr lang="de-DE" smtClean="0"/>
              <a:pPr/>
              <a:t>4</a:t>
            </a:fld>
            <a:endParaRPr lang="de-DE"/>
          </a:p>
        </p:txBody>
      </p:sp>
      <p:sp>
        <p:nvSpPr>
          <p:cNvPr id="3" name="Titel 2"/>
          <p:cNvSpPr>
            <a:spLocks noGrp="1"/>
          </p:cNvSpPr>
          <p:nvPr>
            <p:ph type="title"/>
          </p:nvPr>
        </p:nvSpPr>
        <p:spPr>
          <a:xfrm>
            <a:off x="237392" y="494247"/>
            <a:ext cx="10322169" cy="472802"/>
          </a:xfrm>
        </p:spPr>
        <p:txBody>
          <a:bodyPr/>
          <a:lstStyle/>
          <a:p>
            <a:r>
              <a:rPr lang="sk-SK" dirty="0">
                <a:solidFill>
                  <a:srgbClr val="003366"/>
                </a:solidFill>
              </a:rPr>
              <a:t> Členovia poroty Ceny odborného vzdelávania 2023</a:t>
            </a:r>
            <a:endParaRPr lang="de-DE" dirty="0">
              <a:solidFill>
                <a:srgbClr val="003366"/>
              </a:solidFill>
            </a:endParaRPr>
          </a:p>
        </p:txBody>
      </p:sp>
      <p:sp>
        <p:nvSpPr>
          <p:cNvPr id="5" name="BlokTextu 4">
            <a:extLst>
              <a:ext uri="{FF2B5EF4-FFF2-40B4-BE49-F238E27FC236}">
                <a16:creationId xmlns:a16="http://schemas.microsoft.com/office/drawing/2014/main" id="{2E2705ED-E912-F700-B794-5CDC96D43C25}"/>
              </a:ext>
            </a:extLst>
          </p:cNvPr>
          <p:cNvSpPr txBox="1"/>
          <p:nvPr/>
        </p:nvSpPr>
        <p:spPr>
          <a:xfrm>
            <a:off x="4193787" y="1159414"/>
            <a:ext cx="6498026" cy="724173"/>
          </a:xfrm>
          <a:prstGeom prst="rect">
            <a:avLst/>
          </a:prstGeom>
          <a:noFill/>
        </p:spPr>
        <p:txBody>
          <a:bodyPr wrap="square" rtlCol="0">
            <a:spAutoFit/>
          </a:bodyPr>
          <a:lstStyle/>
          <a:p>
            <a:endParaRPr lang="sk-SK" b="1"/>
          </a:p>
          <a:p>
            <a:endParaRPr lang="sk-SK"/>
          </a:p>
        </p:txBody>
      </p:sp>
      <p:sp>
        <p:nvSpPr>
          <p:cNvPr id="14" name="BlokTextu 13">
            <a:extLst>
              <a:ext uri="{FF2B5EF4-FFF2-40B4-BE49-F238E27FC236}">
                <a16:creationId xmlns:a16="http://schemas.microsoft.com/office/drawing/2014/main" id="{F8C85E59-2F8E-2677-9078-9ED254C926FC}"/>
              </a:ext>
            </a:extLst>
          </p:cNvPr>
          <p:cNvSpPr txBox="1"/>
          <p:nvPr/>
        </p:nvSpPr>
        <p:spPr>
          <a:xfrm>
            <a:off x="237392" y="1417203"/>
            <a:ext cx="9798148" cy="4725268"/>
          </a:xfrm>
          <a:prstGeom prst="rect">
            <a:avLst/>
          </a:prstGeom>
          <a:noFill/>
        </p:spPr>
        <p:txBody>
          <a:bodyPr wrap="square" rtlCol="0">
            <a:spAutoFit/>
          </a:bodyPr>
          <a:lstStyle/>
          <a:p>
            <a:endParaRPr lang="sk-SK" dirty="0"/>
          </a:p>
          <a:p>
            <a:r>
              <a:rPr lang="sk-SK" sz="2000" b="1" dirty="0">
                <a:solidFill>
                  <a:srgbClr val="003366"/>
                </a:solidFill>
              </a:rPr>
              <a:t>Dr. Michael Reuss</a:t>
            </a:r>
            <a:r>
              <a:rPr lang="sk-SK" sz="2000" dirty="0">
                <a:solidFill>
                  <a:srgbClr val="003366"/>
                </a:solidFill>
              </a:rPr>
              <a:t>, Veľvyslanectvo Spolkovej republiky</a:t>
            </a:r>
          </a:p>
          <a:p>
            <a:endParaRPr lang="sk-SK" sz="2000" dirty="0">
              <a:solidFill>
                <a:srgbClr val="003366"/>
              </a:solidFill>
            </a:endParaRPr>
          </a:p>
          <a:p>
            <a:r>
              <a:rPr lang="sk-SK" sz="2000" b="1" dirty="0">
                <a:solidFill>
                  <a:srgbClr val="003366"/>
                </a:solidFill>
              </a:rPr>
              <a:t>Dr. Peter Lazar</a:t>
            </a:r>
            <a:r>
              <a:rPr lang="sk-SK" sz="2000" dirty="0">
                <a:solidFill>
                  <a:srgbClr val="003366"/>
                </a:solidFill>
              </a:rPr>
              <a:t>, Prezident AHK </a:t>
            </a:r>
            <a:r>
              <a:rPr lang="sk-SK" sz="2000" dirty="0" err="1">
                <a:solidFill>
                  <a:srgbClr val="003366"/>
                </a:solidFill>
              </a:rPr>
              <a:t>Slowakei</a:t>
            </a:r>
            <a:endParaRPr lang="sk-SK" sz="2000" dirty="0">
              <a:solidFill>
                <a:srgbClr val="003366"/>
              </a:solidFill>
            </a:endParaRPr>
          </a:p>
          <a:p>
            <a:endParaRPr lang="sk-SK" sz="2000" dirty="0">
              <a:solidFill>
                <a:srgbClr val="003366"/>
              </a:solidFill>
            </a:endParaRPr>
          </a:p>
          <a:p>
            <a:r>
              <a:rPr lang="sk-SK" sz="2000" b="1" dirty="0">
                <a:solidFill>
                  <a:srgbClr val="003366"/>
                </a:solidFill>
              </a:rPr>
              <a:t>Milan </a:t>
            </a:r>
            <a:r>
              <a:rPr lang="sk-SK" sz="2000" b="1" dirty="0" err="1">
                <a:solidFill>
                  <a:srgbClr val="003366"/>
                </a:solidFill>
              </a:rPr>
              <a:t>Kuzma</a:t>
            </a:r>
            <a:r>
              <a:rPr lang="sk-SK" sz="2000" dirty="0">
                <a:solidFill>
                  <a:srgbClr val="003366"/>
                </a:solidFill>
              </a:rPr>
              <a:t>, Rada zamestnávateľov pre odborné vzdelávanie a prípravu/Asociácia</a:t>
            </a:r>
          </a:p>
          <a:p>
            <a:r>
              <a:rPr lang="sk-SK" sz="2000" dirty="0">
                <a:solidFill>
                  <a:srgbClr val="003366"/>
                </a:solidFill>
              </a:rPr>
              <a:t>                              priemyselných zväzov a dopravy </a:t>
            </a:r>
          </a:p>
          <a:p>
            <a:endParaRPr lang="sk-SK" sz="2000" dirty="0">
              <a:solidFill>
                <a:srgbClr val="003366"/>
              </a:solidFill>
            </a:endParaRPr>
          </a:p>
          <a:p>
            <a:r>
              <a:rPr lang="sk-SK" sz="2000" b="1" dirty="0">
                <a:solidFill>
                  <a:srgbClr val="003366"/>
                </a:solidFill>
              </a:rPr>
              <a:t>Martina </a:t>
            </a:r>
            <a:r>
              <a:rPr lang="sk-SK" sz="2000" b="1" dirty="0" err="1">
                <a:solidFill>
                  <a:srgbClr val="003366"/>
                </a:solidFill>
              </a:rPr>
              <a:t>Schusterová</a:t>
            </a:r>
            <a:r>
              <a:rPr lang="sk-SK" sz="2000" dirty="0">
                <a:solidFill>
                  <a:srgbClr val="003366"/>
                </a:solidFill>
              </a:rPr>
              <a:t>, </a:t>
            </a:r>
            <a:r>
              <a:rPr lang="sk-SK" sz="2000" b="0" i="0" dirty="0" err="1">
                <a:solidFill>
                  <a:srgbClr val="003366"/>
                </a:solidFill>
                <a:effectLst/>
                <a:latin typeface="SourceSansPro"/>
              </a:rPr>
              <a:t>Education</a:t>
            </a:r>
            <a:r>
              <a:rPr lang="sk-SK" sz="2000" b="0" i="0" dirty="0">
                <a:solidFill>
                  <a:srgbClr val="003366"/>
                </a:solidFill>
                <a:effectLst/>
                <a:latin typeface="SourceSansPro"/>
              </a:rPr>
              <a:t> &amp; </a:t>
            </a:r>
            <a:r>
              <a:rPr lang="sk-SK" sz="2000" b="0" i="0" dirty="0" err="1">
                <a:solidFill>
                  <a:srgbClr val="003366"/>
                </a:solidFill>
                <a:effectLst/>
                <a:latin typeface="SourceSansPro"/>
              </a:rPr>
              <a:t>Development</a:t>
            </a:r>
            <a:r>
              <a:rPr lang="sk-SK" sz="2000" b="0" i="0" dirty="0">
                <a:solidFill>
                  <a:srgbClr val="003366"/>
                </a:solidFill>
                <a:effectLst/>
                <a:latin typeface="SourceSansPro"/>
              </a:rPr>
              <a:t> Center, Deutsche Telekom IT Solutions</a:t>
            </a:r>
          </a:p>
          <a:p>
            <a:r>
              <a:rPr lang="sk-SK" sz="2000" dirty="0">
                <a:solidFill>
                  <a:srgbClr val="003366"/>
                </a:solidFill>
                <a:latin typeface="SourceSansPro"/>
              </a:rPr>
              <a:t>                                           Slovakia</a:t>
            </a:r>
          </a:p>
          <a:p>
            <a:endParaRPr lang="sk-SK" sz="2000" b="1" dirty="0">
              <a:solidFill>
                <a:srgbClr val="003366"/>
              </a:solidFill>
              <a:latin typeface="SourceSansPro"/>
            </a:endParaRPr>
          </a:p>
          <a:p>
            <a:r>
              <a:rPr lang="sk-SK" sz="2000" b="1" dirty="0">
                <a:solidFill>
                  <a:srgbClr val="003366"/>
                </a:solidFill>
              </a:rPr>
              <a:t>Marián </a:t>
            </a:r>
            <a:r>
              <a:rPr lang="sk-SK" sz="2000" b="1" dirty="0" err="1">
                <a:solidFill>
                  <a:srgbClr val="003366"/>
                </a:solidFill>
              </a:rPr>
              <a:t>Lovás</a:t>
            </a:r>
            <a:r>
              <a:rPr lang="sk-SK" sz="2000" b="1" dirty="0">
                <a:solidFill>
                  <a:srgbClr val="003366"/>
                </a:solidFill>
              </a:rPr>
              <a:t>, </a:t>
            </a:r>
            <a:r>
              <a:rPr lang="sk-SK" sz="2000" b="0" i="0" dirty="0">
                <a:solidFill>
                  <a:srgbClr val="003366"/>
                </a:solidFill>
                <a:effectLst/>
                <a:latin typeface="SourceSansPro"/>
              </a:rPr>
              <a:t>Výbor odborného vzdelávania AHK </a:t>
            </a:r>
            <a:r>
              <a:rPr lang="sk-SK" sz="2000" b="0" i="0" dirty="0" err="1">
                <a:solidFill>
                  <a:srgbClr val="003366"/>
                </a:solidFill>
                <a:effectLst/>
                <a:latin typeface="SourceSansPro"/>
              </a:rPr>
              <a:t>Slowakei</a:t>
            </a:r>
            <a:r>
              <a:rPr lang="sk-SK" sz="2000" b="0" i="0" dirty="0">
                <a:solidFill>
                  <a:srgbClr val="003366"/>
                </a:solidFill>
                <a:effectLst/>
                <a:latin typeface="SourceSansPro"/>
              </a:rPr>
              <a:t> (</a:t>
            </a:r>
            <a:r>
              <a:rPr lang="sk-SK" sz="2000" b="0" i="0" dirty="0" err="1">
                <a:solidFill>
                  <a:srgbClr val="003366"/>
                </a:solidFill>
                <a:effectLst/>
                <a:latin typeface="SourceSansPro"/>
              </a:rPr>
              <a:t>Brose</a:t>
            </a:r>
            <a:r>
              <a:rPr lang="sk-SK" sz="2000" b="0" i="0" dirty="0">
                <a:solidFill>
                  <a:srgbClr val="003366"/>
                </a:solidFill>
                <a:effectLst/>
                <a:latin typeface="SourceSansPro"/>
              </a:rPr>
              <a:t> Prievidza spol. s </a:t>
            </a:r>
            <a:r>
              <a:rPr lang="sk-SK" sz="2000" b="0" i="0" dirty="0" err="1">
                <a:solidFill>
                  <a:srgbClr val="003366"/>
                </a:solidFill>
                <a:effectLst/>
                <a:latin typeface="SourceSansPro"/>
              </a:rPr>
              <a:t>r.o</a:t>
            </a:r>
            <a:r>
              <a:rPr lang="sk-SK" sz="2000" b="0" i="0" dirty="0">
                <a:solidFill>
                  <a:srgbClr val="003366"/>
                </a:solidFill>
                <a:effectLst/>
                <a:latin typeface="SourceSansPro"/>
              </a:rPr>
              <a:t>.)</a:t>
            </a:r>
          </a:p>
          <a:p>
            <a:endParaRPr lang="sk-SK" sz="2000" dirty="0">
              <a:solidFill>
                <a:srgbClr val="003366"/>
              </a:solidFill>
              <a:latin typeface="SourceSansPro"/>
            </a:endParaRPr>
          </a:p>
          <a:p>
            <a:r>
              <a:rPr lang="sk-SK" sz="2000" b="1" dirty="0">
                <a:solidFill>
                  <a:srgbClr val="003366"/>
                </a:solidFill>
              </a:rPr>
              <a:t>Milan Ráchela</a:t>
            </a:r>
            <a:r>
              <a:rPr lang="sk-SK" sz="2000" b="1" i="0" dirty="0">
                <a:solidFill>
                  <a:srgbClr val="003366"/>
                </a:solidFill>
                <a:effectLst/>
                <a:latin typeface="SourceSansPro"/>
              </a:rPr>
              <a:t>, </a:t>
            </a:r>
            <a:r>
              <a:rPr lang="sk-SK" sz="2000" b="0" i="0" dirty="0">
                <a:solidFill>
                  <a:srgbClr val="003366"/>
                </a:solidFill>
                <a:effectLst/>
                <a:latin typeface="SourceSansPro"/>
              </a:rPr>
              <a:t>Výbor odborného vzdelávania AHK </a:t>
            </a:r>
            <a:r>
              <a:rPr lang="sk-SK" sz="2000" b="0" i="0" dirty="0" err="1">
                <a:solidFill>
                  <a:srgbClr val="003366"/>
                </a:solidFill>
                <a:effectLst/>
                <a:latin typeface="SourceSansPro"/>
              </a:rPr>
              <a:t>Slowakei</a:t>
            </a:r>
            <a:r>
              <a:rPr lang="sk-SK" sz="2000" b="0" i="0" dirty="0">
                <a:solidFill>
                  <a:srgbClr val="003366"/>
                </a:solidFill>
                <a:effectLst/>
                <a:latin typeface="SourceSansPro"/>
              </a:rPr>
              <a:t> (Duálna akadémia, </a:t>
            </a:r>
            <a:r>
              <a:rPr lang="sk-SK" sz="2000" b="0" i="0" dirty="0" err="1">
                <a:solidFill>
                  <a:srgbClr val="003366"/>
                </a:solidFill>
                <a:effectLst/>
                <a:latin typeface="SourceSansPro"/>
              </a:rPr>
              <a:t>z.z.p.o</a:t>
            </a:r>
            <a:r>
              <a:rPr lang="sk-SK" sz="2000" b="0" i="0" dirty="0">
                <a:solidFill>
                  <a:srgbClr val="003366"/>
                </a:solidFill>
                <a:effectLst/>
                <a:latin typeface="SourceSansPro"/>
              </a:rPr>
              <a:t>.)</a:t>
            </a:r>
            <a:endParaRPr lang="sk-SK" sz="2000" dirty="0">
              <a:solidFill>
                <a:srgbClr val="003366"/>
              </a:solidFill>
              <a:latin typeface="SourceSansPro"/>
            </a:endParaRPr>
          </a:p>
          <a:p>
            <a:endParaRPr lang="sk-SK" dirty="0"/>
          </a:p>
        </p:txBody>
      </p:sp>
    </p:spTree>
    <p:extLst>
      <p:ext uri="{BB962C8B-B14F-4D97-AF65-F5344CB8AC3E}">
        <p14:creationId xmlns:p14="http://schemas.microsoft.com/office/powerpoint/2010/main" val="336995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191" y="825074"/>
            <a:ext cx="9591001" cy="472802"/>
          </a:xfrm>
        </p:spPr>
        <p:txBody>
          <a:bodyPr/>
          <a:lstStyle/>
          <a:p>
            <a:r>
              <a:rPr lang="sk-SK" dirty="0" err="1">
                <a:solidFill>
                  <a:srgbClr val="003366"/>
                </a:solidFill>
              </a:rPr>
              <a:t>Dual</a:t>
            </a:r>
            <a:r>
              <a:rPr lang="sk-SK" dirty="0">
                <a:solidFill>
                  <a:srgbClr val="003366"/>
                </a:solidFill>
              </a:rPr>
              <a:t> úspešný príbeh</a:t>
            </a:r>
            <a:endParaRPr lang="de-DE" dirty="0">
              <a:solidFill>
                <a:srgbClr val="003366"/>
              </a:solidFill>
            </a:endParaRPr>
          </a:p>
        </p:txBody>
      </p:sp>
      <p:sp>
        <p:nvSpPr>
          <p:cNvPr id="3" name="Textplatzhalter 2"/>
          <p:cNvSpPr>
            <a:spLocks noGrp="1"/>
          </p:cNvSpPr>
          <p:nvPr>
            <p:ph type="body" idx="1"/>
          </p:nvPr>
        </p:nvSpPr>
        <p:spPr>
          <a:xfrm>
            <a:off x="514191" y="311532"/>
            <a:ext cx="9620409" cy="349459"/>
          </a:xfrm>
        </p:spPr>
        <p:txBody>
          <a:bodyPr/>
          <a:lstStyle/>
          <a:p>
            <a:r>
              <a:rPr lang="sk-SK" sz="2800" dirty="0">
                <a:solidFill>
                  <a:srgbClr val="28AD84"/>
                </a:solidFill>
              </a:rPr>
              <a:t>NOMINÁCIE: </a:t>
            </a:r>
            <a:endParaRPr lang="de-DE" sz="2800" dirty="0">
              <a:solidFill>
                <a:srgbClr val="28AD84"/>
              </a:solidFill>
            </a:endParaRPr>
          </a:p>
        </p:txBody>
      </p:sp>
      <p:sp>
        <p:nvSpPr>
          <p:cNvPr id="4" name="Foliennummernplatzhalter 3"/>
          <p:cNvSpPr>
            <a:spLocks noGrp="1"/>
          </p:cNvSpPr>
          <p:nvPr>
            <p:ph type="sldNum" sz="quarter" idx="10"/>
          </p:nvPr>
        </p:nvSpPr>
        <p:spPr/>
        <p:txBody>
          <a:bodyPr/>
          <a:lstStyle/>
          <a:p>
            <a:fld id="{404C72D9-F22C-476E-BE22-E9114CCC8A80}" type="slidenum">
              <a:rPr lang="de-DE" smtClean="0"/>
              <a:pPr/>
              <a:t>5</a:t>
            </a:fld>
            <a:endParaRPr lang="de-DE"/>
          </a:p>
        </p:txBody>
      </p:sp>
      <p:pic>
        <p:nvPicPr>
          <p:cNvPr id="6" name="Obrázok 5" descr="Obrázok, na ktorom je text, písmo, logo, grafika&#10;&#10;Automaticky generovaný popis">
            <a:extLst>
              <a:ext uri="{FF2B5EF4-FFF2-40B4-BE49-F238E27FC236}">
                <a16:creationId xmlns:a16="http://schemas.microsoft.com/office/drawing/2014/main" id="{0ACB27EE-DA19-CAE3-F342-040916ED0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2" y="2384687"/>
            <a:ext cx="1106788" cy="382437"/>
          </a:xfrm>
          <a:prstGeom prst="rect">
            <a:avLst/>
          </a:prstGeom>
        </p:spPr>
      </p:pic>
      <p:pic>
        <p:nvPicPr>
          <p:cNvPr id="8" name="Obrázok 7" descr="Obrázok, na ktorom je text, písmo, grafika, grafický dizajn&#10;&#10;Automaticky generovaný popis">
            <a:extLst>
              <a:ext uri="{FF2B5EF4-FFF2-40B4-BE49-F238E27FC236}">
                <a16:creationId xmlns:a16="http://schemas.microsoft.com/office/drawing/2014/main" id="{FB3D2365-CD68-91F0-9ADC-01C94AC0A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902" y="1872346"/>
            <a:ext cx="770050" cy="1139033"/>
          </a:xfrm>
          <a:prstGeom prst="rect">
            <a:avLst/>
          </a:prstGeom>
        </p:spPr>
      </p:pic>
      <p:pic>
        <p:nvPicPr>
          <p:cNvPr id="10" name="Obrázok 9">
            <a:extLst>
              <a:ext uri="{FF2B5EF4-FFF2-40B4-BE49-F238E27FC236}">
                <a16:creationId xmlns:a16="http://schemas.microsoft.com/office/drawing/2014/main" id="{8F0B2733-F984-57DF-901E-1D5AAC0F2778}"/>
              </a:ext>
            </a:extLst>
          </p:cNvPr>
          <p:cNvPicPr>
            <a:picLocks noChangeAspect="1"/>
          </p:cNvPicPr>
          <p:nvPr/>
        </p:nvPicPr>
        <p:blipFill>
          <a:blip r:embed="rId5"/>
          <a:stretch>
            <a:fillRect/>
          </a:stretch>
        </p:blipFill>
        <p:spPr>
          <a:xfrm>
            <a:off x="2724881" y="2306150"/>
            <a:ext cx="1922822" cy="485561"/>
          </a:xfrm>
          <a:prstGeom prst="rect">
            <a:avLst/>
          </a:prstGeom>
        </p:spPr>
      </p:pic>
      <p:pic>
        <p:nvPicPr>
          <p:cNvPr id="14" name="Obrázok 13" descr="Obrázok, na ktorom je písmo, logo, grafika, symbol&#10;&#10;Automaticky generovaný popis">
            <a:extLst>
              <a:ext uri="{FF2B5EF4-FFF2-40B4-BE49-F238E27FC236}">
                <a16:creationId xmlns:a16="http://schemas.microsoft.com/office/drawing/2014/main" id="{1CE04183-5787-2C71-B16E-968302179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3419" y="2083090"/>
            <a:ext cx="1093341" cy="740464"/>
          </a:xfrm>
          <a:prstGeom prst="rect">
            <a:avLst/>
          </a:prstGeom>
        </p:spPr>
      </p:pic>
      <p:pic>
        <p:nvPicPr>
          <p:cNvPr id="16" name="Obrázok 15">
            <a:extLst>
              <a:ext uri="{FF2B5EF4-FFF2-40B4-BE49-F238E27FC236}">
                <a16:creationId xmlns:a16="http://schemas.microsoft.com/office/drawing/2014/main" id="{E3C4A2D7-1F42-89C9-5991-A193F2EF1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6582" y="2229718"/>
            <a:ext cx="1717710" cy="537406"/>
          </a:xfrm>
          <a:prstGeom prst="rect">
            <a:avLst/>
          </a:prstGeom>
        </p:spPr>
      </p:pic>
      <p:pic>
        <p:nvPicPr>
          <p:cNvPr id="18" name="Obrázok 17">
            <a:extLst>
              <a:ext uri="{FF2B5EF4-FFF2-40B4-BE49-F238E27FC236}">
                <a16:creationId xmlns:a16="http://schemas.microsoft.com/office/drawing/2014/main" id="{3FFF56DE-FBDC-1435-5024-291D28693A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114" y="2316795"/>
            <a:ext cx="1183581" cy="591791"/>
          </a:xfrm>
          <a:prstGeom prst="rect">
            <a:avLst/>
          </a:prstGeom>
        </p:spPr>
      </p:pic>
      <p:pic>
        <p:nvPicPr>
          <p:cNvPr id="20" name="Obrázok 19">
            <a:extLst>
              <a:ext uri="{FF2B5EF4-FFF2-40B4-BE49-F238E27FC236}">
                <a16:creationId xmlns:a16="http://schemas.microsoft.com/office/drawing/2014/main" id="{235CEEF7-9DBE-A49E-D657-9C6F9045C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220" y="3461844"/>
            <a:ext cx="2107740" cy="749275"/>
          </a:xfrm>
          <a:prstGeom prst="rect">
            <a:avLst/>
          </a:prstGeom>
        </p:spPr>
      </p:pic>
      <p:pic>
        <p:nvPicPr>
          <p:cNvPr id="5" name="Obrázok 4">
            <a:extLst>
              <a:ext uri="{FF2B5EF4-FFF2-40B4-BE49-F238E27FC236}">
                <a16:creationId xmlns:a16="http://schemas.microsoft.com/office/drawing/2014/main" id="{B560D19E-0882-6930-15ED-4992C9EFB6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4960" y="3379047"/>
            <a:ext cx="2060057" cy="801579"/>
          </a:xfrm>
          <a:prstGeom prst="rect">
            <a:avLst/>
          </a:prstGeom>
        </p:spPr>
      </p:pic>
      <p:pic>
        <p:nvPicPr>
          <p:cNvPr id="7" name="Obrázok 6">
            <a:extLst>
              <a:ext uri="{FF2B5EF4-FFF2-40B4-BE49-F238E27FC236}">
                <a16:creationId xmlns:a16="http://schemas.microsoft.com/office/drawing/2014/main" id="{E6EBDFD4-C4F5-9820-8F51-92F74BC6BE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2881" y="3490208"/>
            <a:ext cx="1026053" cy="684035"/>
          </a:xfrm>
          <a:prstGeom prst="rect">
            <a:avLst/>
          </a:prstGeom>
        </p:spPr>
      </p:pic>
      <p:pic>
        <p:nvPicPr>
          <p:cNvPr id="9" name="Obrázok 8">
            <a:extLst>
              <a:ext uri="{FF2B5EF4-FFF2-40B4-BE49-F238E27FC236}">
                <a16:creationId xmlns:a16="http://schemas.microsoft.com/office/drawing/2014/main" id="{FB9613AF-8252-DDF9-F3B4-DBDEB9E64CF1}"/>
              </a:ext>
            </a:extLst>
          </p:cNvPr>
          <p:cNvPicPr>
            <a:picLocks noChangeAspect="1"/>
          </p:cNvPicPr>
          <p:nvPr/>
        </p:nvPicPr>
        <p:blipFill>
          <a:blip r:embed="rId12"/>
          <a:stretch>
            <a:fillRect/>
          </a:stretch>
        </p:blipFill>
        <p:spPr>
          <a:xfrm>
            <a:off x="412241" y="4904921"/>
            <a:ext cx="1369503" cy="414164"/>
          </a:xfrm>
          <a:prstGeom prst="rect">
            <a:avLst/>
          </a:prstGeom>
        </p:spPr>
      </p:pic>
      <p:pic>
        <p:nvPicPr>
          <p:cNvPr id="11" name="Obrázok 10">
            <a:extLst>
              <a:ext uri="{FF2B5EF4-FFF2-40B4-BE49-F238E27FC236}">
                <a16:creationId xmlns:a16="http://schemas.microsoft.com/office/drawing/2014/main" id="{7AFB7655-FE0D-A69B-B2FB-5E065BF6DD3F}"/>
              </a:ext>
            </a:extLst>
          </p:cNvPr>
          <p:cNvPicPr>
            <a:picLocks noChangeAspect="1"/>
          </p:cNvPicPr>
          <p:nvPr/>
        </p:nvPicPr>
        <p:blipFill>
          <a:blip r:embed="rId13"/>
          <a:stretch>
            <a:fillRect/>
          </a:stretch>
        </p:blipFill>
        <p:spPr>
          <a:xfrm>
            <a:off x="6583036" y="3464054"/>
            <a:ext cx="1116975" cy="883683"/>
          </a:xfrm>
          <a:prstGeom prst="rect">
            <a:avLst/>
          </a:prstGeom>
        </p:spPr>
      </p:pic>
      <p:pic>
        <p:nvPicPr>
          <p:cNvPr id="12" name="Obrázok 11">
            <a:extLst>
              <a:ext uri="{FF2B5EF4-FFF2-40B4-BE49-F238E27FC236}">
                <a16:creationId xmlns:a16="http://schemas.microsoft.com/office/drawing/2014/main" id="{8EFA970E-2FC1-ED80-0829-179A5CC6C9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04114" y="3735189"/>
            <a:ext cx="1378671" cy="414164"/>
          </a:xfrm>
          <a:prstGeom prst="rect">
            <a:avLst/>
          </a:prstGeom>
        </p:spPr>
      </p:pic>
      <p:pic>
        <p:nvPicPr>
          <p:cNvPr id="13" name="Obrázok 12">
            <a:extLst>
              <a:ext uri="{FF2B5EF4-FFF2-40B4-BE49-F238E27FC236}">
                <a16:creationId xmlns:a16="http://schemas.microsoft.com/office/drawing/2014/main" id="{558FBA59-AEFD-3666-C783-C364CE8094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42759" y="4497017"/>
            <a:ext cx="1673548" cy="1069618"/>
          </a:xfrm>
          <a:prstGeom prst="rect">
            <a:avLst/>
          </a:prstGeom>
        </p:spPr>
      </p:pic>
      <p:pic>
        <p:nvPicPr>
          <p:cNvPr id="15" name="Obrázok 14" descr="Obrázok, na ktorom je písmo, grafika, logo, grafický dizajn&#10;&#10;Automaticky generovaný popis">
            <a:extLst>
              <a:ext uri="{FF2B5EF4-FFF2-40B4-BE49-F238E27FC236}">
                <a16:creationId xmlns:a16="http://schemas.microsoft.com/office/drawing/2014/main" id="{3A3D20D9-D719-B072-2E7D-552D035965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49268" y="4704105"/>
            <a:ext cx="2152737" cy="862530"/>
          </a:xfrm>
          <a:prstGeom prst="rect">
            <a:avLst/>
          </a:prstGeom>
        </p:spPr>
      </p:pic>
      <p:pic>
        <p:nvPicPr>
          <p:cNvPr id="17" name="Obrázok 16">
            <a:extLst>
              <a:ext uri="{FF2B5EF4-FFF2-40B4-BE49-F238E27FC236}">
                <a16:creationId xmlns:a16="http://schemas.microsoft.com/office/drawing/2014/main" id="{016EBDE1-68E2-0BF8-2237-F18D881B67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34967" y="4792550"/>
            <a:ext cx="1348046" cy="750718"/>
          </a:xfrm>
          <a:prstGeom prst="rect">
            <a:avLst/>
          </a:prstGeom>
        </p:spPr>
      </p:pic>
      <p:pic>
        <p:nvPicPr>
          <p:cNvPr id="19" name="Obrázok 18">
            <a:extLst>
              <a:ext uri="{FF2B5EF4-FFF2-40B4-BE49-F238E27FC236}">
                <a16:creationId xmlns:a16="http://schemas.microsoft.com/office/drawing/2014/main" id="{F65E5718-0E34-683B-7F15-C58EDB9F3C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89567" y="4904921"/>
            <a:ext cx="1822984" cy="606632"/>
          </a:xfrm>
          <a:prstGeom prst="rect">
            <a:avLst/>
          </a:prstGeom>
        </p:spPr>
      </p:pic>
    </p:spTree>
    <p:extLst>
      <p:ext uri="{BB962C8B-B14F-4D97-AF65-F5344CB8AC3E}">
        <p14:creationId xmlns:p14="http://schemas.microsoft.com/office/powerpoint/2010/main" val="207010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597" y="917255"/>
            <a:ext cx="9591001" cy="597153"/>
          </a:xfrm>
        </p:spPr>
        <p:txBody>
          <a:bodyPr/>
          <a:lstStyle/>
          <a:p>
            <a:r>
              <a:rPr lang="sk-SK" dirty="0" err="1">
                <a:solidFill>
                  <a:srgbClr val="003366"/>
                </a:solidFill>
              </a:rPr>
              <a:t>Dual</a:t>
            </a:r>
            <a:r>
              <a:rPr lang="sk-SK" dirty="0">
                <a:solidFill>
                  <a:srgbClr val="003366"/>
                </a:solidFill>
              </a:rPr>
              <a:t> výzvy</a:t>
            </a:r>
            <a:endParaRPr lang="de-DE" dirty="0">
              <a:solidFill>
                <a:srgbClr val="003366"/>
              </a:solidFill>
            </a:endParaRPr>
          </a:p>
        </p:txBody>
      </p:sp>
      <p:sp>
        <p:nvSpPr>
          <p:cNvPr id="3" name="Textplatzhalter 2"/>
          <p:cNvSpPr>
            <a:spLocks noGrp="1"/>
          </p:cNvSpPr>
          <p:nvPr>
            <p:ph type="body" idx="1"/>
          </p:nvPr>
        </p:nvSpPr>
        <p:spPr>
          <a:xfrm>
            <a:off x="528894" y="418539"/>
            <a:ext cx="9620409" cy="606676"/>
          </a:xfrm>
        </p:spPr>
        <p:txBody>
          <a:bodyPr/>
          <a:lstStyle/>
          <a:p>
            <a:r>
              <a:rPr lang="sk-SK" sz="2800">
                <a:solidFill>
                  <a:srgbClr val="28AD84"/>
                </a:solidFill>
              </a:rPr>
              <a:t>NOMINÁCIE: </a:t>
            </a:r>
            <a:endParaRPr lang="de-DE" sz="2800">
              <a:solidFill>
                <a:srgbClr val="28AD84"/>
              </a:solidFill>
            </a:endParaRPr>
          </a:p>
        </p:txBody>
      </p:sp>
      <p:sp>
        <p:nvSpPr>
          <p:cNvPr id="4" name="Foliennummernplatzhalter 3"/>
          <p:cNvSpPr>
            <a:spLocks noGrp="1"/>
          </p:cNvSpPr>
          <p:nvPr>
            <p:ph type="sldNum" sz="quarter" idx="10"/>
          </p:nvPr>
        </p:nvSpPr>
        <p:spPr/>
        <p:txBody>
          <a:bodyPr/>
          <a:lstStyle/>
          <a:p>
            <a:fld id="{404C72D9-F22C-476E-BE22-E9114CCC8A80}" type="slidenum">
              <a:rPr lang="de-DE" smtClean="0"/>
              <a:pPr/>
              <a:t>6</a:t>
            </a:fld>
            <a:endParaRPr lang="de-DE"/>
          </a:p>
        </p:txBody>
      </p:sp>
      <p:pic>
        <p:nvPicPr>
          <p:cNvPr id="7" name="Obrázok 6">
            <a:extLst>
              <a:ext uri="{FF2B5EF4-FFF2-40B4-BE49-F238E27FC236}">
                <a16:creationId xmlns:a16="http://schemas.microsoft.com/office/drawing/2014/main" id="{B09C243F-6B52-3C19-EADE-645F3982E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410" y="2527180"/>
            <a:ext cx="1908678" cy="597153"/>
          </a:xfrm>
          <a:prstGeom prst="rect">
            <a:avLst/>
          </a:prstGeom>
        </p:spPr>
      </p:pic>
      <p:pic>
        <p:nvPicPr>
          <p:cNvPr id="10" name="Obrázok 9">
            <a:extLst>
              <a:ext uri="{FF2B5EF4-FFF2-40B4-BE49-F238E27FC236}">
                <a16:creationId xmlns:a16="http://schemas.microsoft.com/office/drawing/2014/main" id="{48BAD862-D9F1-7B8D-48B6-B90B4C15B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540" y="2013124"/>
            <a:ext cx="3905863" cy="1625267"/>
          </a:xfrm>
          <a:prstGeom prst="rect">
            <a:avLst/>
          </a:prstGeom>
        </p:spPr>
      </p:pic>
      <p:pic>
        <p:nvPicPr>
          <p:cNvPr id="13" name="Obrázok 12">
            <a:extLst>
              <a:ext uri="{FF2B5EF4-FFF2-40B4-BE49-F238E27FC236}">
                <a16:creationId xmlns:a16="http://schemas.microsoft.com/office/drawing/2014/main" id="{CBA3F625-70B9-B208-8AF6-DF3EDCCCA9A2}"/>
              </a:ext>
            </a:extLst>
          </p:cNvPr>
          <p:cNvPicPr>
            <a:picLocks noChangeAspect="1"/>
          </p:cNvPicPr>
          <p:nvPr/>
        </p:nvPicPr>
        <p:blipFill>
          <a:blip r:embed="rId4"/>
          <a:stretch>
            <a:fillRect/>
          </a:stretch>
        </p:blipFill>
        <p:spPr>
          <a:xfrm>
            <a:off x="2160622" y="3573965"/>
            <a:ext cx="1776254" cy="1722753"/>
          </a:xfrm>
          <a:prstGeom prst="rect">
            <a:avLst/>
          </a:prstGeom>
        </p:spPr>
      </p:pic>
      <p:pic>
        <p:nvPicPr>
          <p:cNvPr id="15" name="Obrázok 14">
            <a:extLst>
              <a:ext uri="{FF2B5EF4-FFF2-40B4-BE49-F238E27FC236}">
                <a16:creationId xmlns:a16="http://schemas.microsoft.com/office/drawing/2014/main" id="{C560DD6D-847A-D46A-4C33-BE6AC82F0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097" y="4166757"/>
            <a:ext cx="3312536" cy="415420"/>
          </a:xfrm>
          <a:prstGeom prst="rect">
            <a:avLst/>
          </a:prstGeom>
        </p:spPr>
      </p:pic>
    </p:spTree>
    <p:extLst>
      <p:ext uri="{BB962C8B-B14F-4D97-AF65-F5344CB8AC3E}">
        <p14:creationId xmlns:p14="http://schemas.microsoft.com/office/powerpoint/2010/main" val="332526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2376" y="902161"/>
            <a:ext cx="9591001" cy="472802"/>
          </a:xfrm>
        </p:spPr>
        <p:txBody>
          <a:bodyPr/>
          <a:lstStyle/>
          <a:p>
            <a:r>
              <a:rPr lang="sk-SK" dirty="0" err="1">
                <a:solidFill>
                  <a:srgbClr val="003366"/>
                </a:solidFill>
              </a:rPr>
              <a:t>Dual</a:t>
            </a:r>
            <a:r>
              <a:rPr lang="sk-SK" dirty="0">
                <a:solidFill>
                  <a:srgbClr val="003366"/>
                </a:solidFill>
              </a:rPr>
              <a:t> </a:t>
            </a:r>
            <a:r>
              <a:rPr lang="sk-SK" dirty="0" err="1">
                <a:solidFill>
                  <a:srgbClr val="003366"/>
                </a:solidFill>
              </a:rPr>
              <a:t>start-up</a:t>
            </a:r>
            <a:endParaRPr lang="de-DE" dirty="0">
              <a:solidFill>
                <a:srgbClr val="003366"/>
              </a:solidFill>
            </a:endParaRPr>
          </a:p>
        </p:txBody>
      </p:sp>
      <p:sp>
        <p:nvSpPr>
          <p:cNvPr id="3" name="Textplatzhalter 2"/>
          <p:cNvSpPr>
            <a:spLocks noGrp="1"/>
          </p:cNvSpPr>
          <p:nvPr>
            <p:ph type="body" idx="1"/>
          </p:nvPr>
        </p:nvSpPr>
        <p:spPr>
          <a:xfrm>
            <a:off x="522377" y="352272"/>
            <a:ext cx="9655246" cy="472802"/>
          </a:xfrm>
        </p:spPr>
        <p:txBody>
          <a:bodyPr/>
          <a:lstStyle/>
          <a:p>
            <a:r>
              <a:rPr lang="sk-SK" sz="2800" dirty="0">
                <a:solidFill>
                  <a:srgbClr val="28AD84"/>
                </a:solidFill>
              </a:rPr>
              <a:t>NOMINÁCIE: </a:t>
            </a:r>
            <a:endParaRPr lang="de-DE" sz="2800" dirty="0">
              <a:solidFill>
                <a:srgbClr val="28AD84"/>
              </a:solidFill>
            </a:endParaRPr>
          </a:p>
        </p:txBody>
      </p:sp>
      <p:sp>
        <p:nvSpPr>
          <p:cNvPr id="4" name="Foliennummernplatzhalter 3"/>
          <p:cNvSpPr>
            <a:spLocks noGrp="1"/>
          </p:cNvSpPr>
          <p:nvPr>
            <p:ph type="sldNum" sz="quarter" idx="10"/>
          </p:nvPr>
        </p:nvSpPr>
        <p:spPr/>
        <p:txBody>
          <a:bodyPr/>
          <a:lstStyle/>
          <a:p>
            <a:fld id="{404C72D9-F22C-476E-BE22-E9114CCC8A80}" type="slidenum">
              <a:rPr lang="de-DE" smtClean="0"/>
              <a:pPr/>
              <a:t>7</a:t>
            </a:fld>
            <a:endParaRPr lang="de-DE"/>
          </a:p>
        </p:txBody>
      </p:sp>
      <p:pic>
        <p:nvPicPr>
          <p:cNvPr id="6" name="Obrázok 5" descr="Obrázok, na ktorom je písmo, text, grafika, logo&#10;&#10;Automaticky generovaný popis">
            <a:extLst>
              <a:ext uri="{FF2B5EF4-FFF2-40B4-BE49-F238E27FC236}">
                <a16:creationId xmlns:a16="http://schemas.microsoft.com/office/drawing/2014/main" id="{6F47053A-B17B-8E73-C91B-854515DD1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842" y="2002551"/>
            <a:ext cx="2859999" cy="1608750"/>
          </a:xfrm>
          <a:prstGeom prst="rect">
            <a:avLst/>
          </a:prstGeom>
        </p:spPr>
      </p:pic>
      <p:pic>
        <p:nvPicPr>
          <p:cNvPr id="8" name="Obrázok 7">
            <a:extLst>
              <a:ext uri="{FF2B5EF4-FFF2-40B4-BE49-F238E27FC236}">
                <a16:creationId xmlns:a16="http://schemas.microsoft.com/office/drawing/2014/main" id="{94276632-1441-0CDD-2354-4A5D454D7EAD}"/>
              </a:ext>
            </a:extLst>
          </p:cNvPr>
          <p:cNvPicPr>
            <a:picLocks noChangeAspect="1"/>
          </p:cNvPicPr>
          <p:nvPr/>
        </p:nvPicPr>
        <p:blipFill>
          <a:blip r:embed="rId3"/>
          <a:stretch>
            <a:fillRect/>
          </a:stretch>
        </p:blipFill>
        <p:spPr>
          <a:xfrm>
            <a:off x="5552297" y="2171087"/>
            <a:ext cx="2033460" cy="1608750"/>
          </a:xfrm>
          <a:prstGeom prst="rect">
            <a:avLst/>
          </a:prstGeom>
        </p:spPr>
      </p:pic>
      <p:pic>
        <p:nvPicPr>
          <p:cNvPr id="17" name="Obrázok 16">
            <a:extLst>
              <a:ext uri="{FF2B5EF4-FFF2-40B4-BE49-F238E27FC236}">
                <a16:creationId xmlns:a16="http://schemas.microsoft.com/office/drawing/2014/main" id="{B7951FC3-46E8-69C7-924D-F934B307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772" y="3391859"/>
            <a:ext cx="3605295" cy="2093184"/>
          </a:xfrm>
          <a:prstGeom prst="rect">
            <a:avLst/>
          </a:prstGeom>
        </p:spPr>
      </p:pic>
      <p:pic>
        <p:nvPicPr>
          <p:cNvPr id="19" name="Obrázok 18">
            <a:extLst>
              <a:ext uri="{FF2B5EF4-FFF2-40B4-BE49-F238E27FC236}">
                <a16:creationId xmlns:a16="http://schemas.microsoft.com/office/drawing/2014/main" id="{ECFE6582-214B-B041-DA8E-A55FDEFF3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3518" y="4388396"/>
            <a:ext cx="3024671" cy="368800"/>
          </a:xfrm>
          <a:prstGeom prst="rect">
            <a:avLst/>
          </a:prstGeom>
        </p:spPr>
      </p:pic>
    </p:spTree>
    <p:extLst>
      <p:ext uri="{BB962C8B-B14F-4D97-AF65-F5344CB8AC3E}">
        <p14:creationId xmlns:p14="http://schemas.microsoft.com/office/powerpoint/2010/main" val="54148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404C72D9-F22C-476E-BE22-E9114CCC8A80}" type="slidenum">
              <a:rPr lang="de-DE" smtClean="0"/>
              <a:pPr/>
              <a:t>8</a:t>
            </a:fld>
            <a:endParaRPr lang="de-DE"/>
          </a:p>
        </p:txBody>
      </p:sp>
      <p:sp>
        <p:nvSpPr>
          <p:cNvPr id="3" name="Titel 2"/>
          <p:cNvSpPr>
            <a:spLocks noGrp="1"/>
          </p:cNvSpPr>
          <p:nvPr>
            <p:ph type="title"/>
          </p:nvPr>
        </p:nvSpPr>
        <p:spPr>
          <a:xfrm>
            <a:off x="391541" y="914716"/>
            <a:ext cx="9908730" cy="472802"/>
          </a:xfrm>
        </p:spPr>
        <p:txBody>
          <a:bodyPr/>
          <a:lstStyle/>
          <a:p>
            <a:r>
              <a:rPr lang="sk-SK" dirty="0" err="1">
                <a:solidFill>
                  <a:srgbClr val="003366"/>
                </a:solidFill>
              </a:rPr>
              <a:t>Dual</a:t>
            </a:r>
            <a:r>
              <a:rPr lang="sk-SK" dirty="0">
                <a:solidFill>
                  <a:srgbClr val="003366"/>
                </a:solidFill>
              </a:rPr>
              <a:t> úspešný príbeh</a:t>
            </a:r>
            <a:endParaRPr lang="de-DE" dirty="0">
              <a:solidFill>
                <a:srgbClr val="003366"/>
              </a:solidFill>
            </a:endParaRPr>
          </a:p>
        </p:txBody>
      </p:sp>
      <p:sp>
        <p:nvSpPr>
          <p:cNvPr id="7" name="Oval 9">
            <a:extLst>
              <a:ext uri="{FF2B5EF4-FFF2-40B4-BE49-F238E27FC236}">
                <a16:creationId xmlns:a16="http://schemas.microsoft.com/office/drawing/2014/main" id="{71B02FBF-B0EE-DFEF-042C-793A9C4146E8}"/>
              </a:ext>
            </a:extLst>
          </p:cNvPr>
          <p:cNvSpPr>
            <a:spLocks/>
          </p:cNvSpPr>
          <p:nvPr/>
        </p:nvSpPr>
        <p:spPr>
          <a:xfrm>
            <a:off x="902970" y="1587982"/>
            <a:ext cx="2352348" cy="2191856"/>
          </a:xfrm>
          <a:prstGeom prst="ellipse">
            <a:avLst/>
          </a:prstGeom>
          <a:blipFill>
            <a:blip r:embed="rId2">
              <a:extLst>
                <a:ext uri="{28A0092B-C50C-407E-A947-70E740481C1C}">
                  <a14:useLocalDpi xmlns:a14="http://schemas.microsoft.com/office/drawing/2010/main" val="0"/>
                </a:ext>
              </a:extLst>
            </a:blip>
            <a:stretch>
              <a:fillRect l="-48183" t="-37774" r="-48097" b="-59508"/>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BlokTextu 4">
            <a:extLst>
              <a:ext uri="{FF2B5EF4-FFF2-40B4-BE49-F238E27FC236}">
                <a16:creationId xmlns:a16="http://schemas.microsoft.com/office/drawing/2014/main" id="{2E2705ED-E912-F700-B794-5CDC96D43C25}"/>
              </a:ext>
            </a:extLst>
          </p:cNvPr>
          <p:cNvSpPr txBox="1"/>
          <p:nvPr/>
        </p:nvSpPr>
        <p:spPr>
          <a:xfrm>
            <a:off x="4159861" y="1587981"/>
            <a:ext cx="6498026" cy="839140"/>
          </a:xfrm>
          <a:prstGeom prst="rect">
            <a:avLst/>
          </a:prstGeom>
          <a:noFill/>
        </p:spPr>
        <p:txBody>
          <a:bodyPr wrap="square" rtlCol="0">
            <a:spAutoFit/>
          </a:bodyPr>
          <a:lstStyle/>
          <a:p>
            <a:r>
              <a:rPr lang="sk-SK" sz="2800" b="1" dirty="0" err="1">
                <a:solidFill>
                  <a:srgbClr val="003366"/>
                </a:solidFill>
              </a:rPr>
              <a:t>Schaeffler</a:t>
            </a:r>
            <a:r>
              <a:rPr lang="sk-SK" sz="2800" b="1" dirty="0">
                <a:solidFill>
                  <a:srgbClr val="003366"/>
                </a:solidFill>
              </a:rPr>
              <a:t> Slovensko, spol. s.r.o.</a:t>
            </a:r>
          </a:p>
          <a:p>
            <a:r>
              <a:rPr lang="sk-SK" b="1" dirty="0">
                <a:solidFill>
                  <a:srgbClr val="003366"/>
                </a:solidFill>
              </a:rPr>
              <a:t>Inovatívne vzdelávanie pre budúcnosť so </a:t>
            </a:r>
            <a:r>
              <a:rPr lang="sk-SK" b="1" dirty="0" err="1">
                <a:solidFill>
                  <a:srgbClr val="003366"/>
                </a:solidFill>
              </a:rPr>
              <a:t>Schaeffler</a:t>
            </a:r>
            <a:endParaRPr lang="sk-SK" b="1" dirty="0">
              <a:solidFill>
                <a:srgbClr val="003366"/>
              </a:solidFill>
            </a:endParaRPr>
          </a:p>
        </p:txBody>
      </p:sp>
      <p:pic>
        <p:nvPicPr>
          <p:cNvPr id="10" name="Obrázok 9">
            <a:extLst>
              <a:ext uri="{FF2B5EF4-FFF2-40B4-BE49-F238E27FC236}">
                <a16:creationId xmlns:a16="http://schemas.microsoft.com/office/drawing/2014/main" id="{A7DDE27E-CE92-626F-4E89-0CDD97FA7ED8}"/>
              </a:ext>
            </a:extLst>
          </p:cNvPr>
          <p:cNvPicPr>
            <a:picLocks noChangeAspect="1"/>
          </p:cNvPicPr>
          <p:nvPr/>
        </p:nvPicPr>
        <p:blipFill>
          <a:blip r:embed="rId3"/>
          <a:stretch>
            <a:fillRect/>
          </a:stretch>
        </p:blipFill>
        <p:spPr>
          <a:xfrm>
            <a:off x="4159861" y="2617642"/>
            <a:ext cx="6076950" cy="4085249"/>
          </a:xfrm>
          <a:prstGeom prst="rect">
            <a:avLst/>
          </a:prstGeom>
        </p:spPr>
      </p:pic>
      <p:sp>
        <p:nvSpPr>
          <p:cNvPr id="11" name="BlokTextu 10">
            <a:extLst>
              <a:ext uri="{FF2B5EF4-FFF2-40B4-BE49-F238E27FC236}">
                <a16:creationId xmlns:a16="http://schemas.microsoft.com/office/drawing/2014/main" id="{27F74B97-FF04-40C4-DE49-B947E10C60B0}"/>
              </a:ext>
            </a:extLst>
          </p:cNvPr>
          <p:cNvSpPr txBox="1"/>
          <p:nvPr/>
        </p:nvSpPr>
        <p:spPr>
          <a:xfrm>
            <a:off x="307539" y="4020714"/>
            <a:ext cx="3633963" cy="2378023"/>
          </a:xfrm>
          <a:prstGeom prst="rect">
            <a:avLst/>
          </a:prstGeom>
          <a:noFill/>
        </p:spPr>
        <p:txBody>
          <a:bodyPr wrap="square" rtlCol="0">
            <a:spAutoFit/>
          </a:bodyPr>
          <a:lstStyle/>
          <a:p>
            <a:r>
              <a:rPr lang="sk-SK" sz="1600" dirty="0"/>
              <a:t>- cieľom realizácie je hodnotná        investícia do ľudí</a:t>
            </a:r>
          </a:p>
          <a:p>
            <a:r>
              <a:rPr lang="sk-SK" sz="1600" dirty="0"/>
              <a:t>- </a:t>
            </a:r>
            <a:r>
              <a:rPr lang="sk-SK" sz="1600" dirty="0" err="1"/>
              <a:t>Schaeffler</a:t>
            </a:r>
            <a:r>
              <a:rPr lang="sk-SK" sz="1600" dirty="0"/>
              <a:t> vníma </a:t>
            </a:r>
            <a:r>
              <a:rPr lang="sk-SK" sz="1600" dirty="0" err="1"/>
              <a:t>dualistov</a:t>
            </a:r>
            <a:r>
              <a:rPr lang="sk-SK" sz="1600" dirty="0"/>
              <a:t> ako svojich kolegov</a:t>
            </a:r>
          </a:p>
          <a:p>
            <a:r>
              <a:rPr lang="sk-SK" sz="1600" dirty="0"/>
              <a:t>- zameranie na odborné zručnosti, osobnosť žiaka a tzv. top soft </a:t>
            </a:r>
            <a:r>
              <a:rPr lang="sk-SK" sz="1600" dirty="0" err="1"/>
              <a:t>skills</a:t>
            </a:r>
            <a:endParaRPr lang="sk-SK" sz="1600" dirty="0"/>
          </a:p>
          <a:p>
            <a:r>
              <a:rPr lang="sk-SK" sz="1600" dirty="0"/>
              <a:t>- žiaci sa zúčastňujú na zahraničných stážach</a:t>
            </a:r>
          </a:p>
          <a:p>
            <a:endParaRPr lang="sk-SK" dirty="0"/>
          </a:p>
        </p:txBody>
      </p:sp>
      <p:sp>
        <p:nvSpPr>
          <p:cNvPr id="4" name="Textplatzhalter 2">
            <a:extLst>
              <a:ext uri="{FF2B5EF4-FFF2-40B4-BE49-F238E27FC236}">
                <a16:creationId xmlns:a16="http://schemas.microsoft.com/office/drawing/2014/main" id="{2E24F10A-E2B8-DDD1-1127-69276ACAE43F}"/>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cap="all" dirty="0">
                <a:solidFill>
                  <a:srgbClr val="28AD84"/>
                </a:solidFill>
              </a:rPr>
              <a:t>Víťazné projekty Ceny odborného vzdelávania 2023 </a:t>
            </a:r>
            <a:endParaRPr lang="de-DE" sz="2800" cap="all" dirty="0">
              <a:solidFill>
                <a:srgbClr val="28AD84"/>
              </a:solidFill>
            </a:endParaRPr>
          </a:p>
        </p:txBody>
      </p:sp>
    </p:spTree>
    <p:extLst>
      <p:ext uri="{BB962C8B-B14F-4D97-AF65-F5344CB8AC3E}">
        <p14:creationId xmlns:p14="http://schemas.microsoft.com/office/powerpoint/2010/main" val="121494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404C72D9-F22C-476E-BE22-E9114CCC8A80}" type="slidenum">
              <a:rPr lang="de-DE" smtClean="0"/>
              <a:pPr/>
              <a:t>9</a:t>
            </a:fld>
            <a:endParaRPr lang="de-DE"/>
          </a:p>
        </p:txBody>
      </p:sp>
      <p:sp>
        <p:nvSpPr>
          <p:cNvPr id="3" name="Titel 2"/>
          <p:cNvSpPr>
            <a:spLocks noGrp="1"/>
          </p:cNvSpPr>
          <p:nvPr>
            <p:ph type="title"/>
          </p:nvPr>
        </p:nvSpPr>
        <p:spPr>
          <a:xfrm>
            <a:off x="391541" y="914716"/>
            <a:ext cx="9908730" cy="472802"/>
          </a:xfrm>
        </p:spPr>
        <p:txBody>
          <a:bodyPr/>
          <a:lstStyle/>
          <a:p>
            <a:r>
              <a:rPr lang="sk-SK" dirty="0" err="1">
                <a:solidFill>
                  <a:srgbClr val="003366"/>
                </a:solidFill>
              </a:rPr>
              <a:t>Dual</a:t>
            </a:r>
            <a:r>
              <a:rPr lang="sk-SK" dirty="0">
                <a:solidFill>
                  <a:srgbClr val="003366"/>
                </a:solidFill>
              </a:rPr>
              <a:t> výzvy</a:t>
            </a:r>
            <a:endParaRPr lang="de-DE" dirty="0">
              <a:solidFill>
                <a:srgbClr val="003366"/>
              </a:solidFill>
            </a:endParaRPr>
          </a:p>
        </p:txBody>
      </p:sp>
      <p:sp>
        <p:nvSpPr>
          <p:cNvPr id="5" name="BlokTextu 4">
            <a:extLst>
              <a:ext uri="{FF2B5EF4-FFF2-40B4-BE49-F238E27FC236}">
                <a16:creationId xmlns:a16="http://schemas.microsoft.com/office/drawing/2014/main" id="{2E2705ED-E912-F700-B794-5CDC96D43C25}"/>
              </a:ext>
            </a:extLst>
          </p:cNvPr>
          <p:cNvSpPr txBox="1"/>
          <p:nvPr/>
        </p:nvSpPr>
        <p:spPr>
          <a:xfrm>
            <a:off x="4102711" y="1437673"/>
            <a:ext cx="6498026" cy="839140"/>
          </a:xfrm>
          <a:prstGeom prst="rect">
            <a:avLst/>
          </a:prstGeom>
          <a:noFill/>
        </p:spPr>
        <p:txBody>
          <a:bodyPr wrap="square" rtlCol="0">
            <a:spAutoFit/>
          </a:bodyPr>
          <a:lstStyle/>
          <a:p>
            <a:r>
              <a:rPr lang="sk-SK" sz="2800" b="1" dirty="0">
                <a:solidFill>
                  <a:srgbClr val="003366"/>
                </a:solidFill>
              </a:rPr>
              <a:t>MB Trenčín, s.r.o.</a:t>
            </a:r>
          </a:p>
          <a:p>
            <a:r>
              <a:rPr lang="sk-SK" b="1" dirty="0">
                <a:solidFill>
                  <a:srgbClr val="003366"/>
                </a:solidFill>
              </a:rPr>
              <a:t>Duál výzvy </a:t>
            </a:r>
          </a:p>
        </p:txBody>
      </p:sp>
      <p:sp>
        <p:nvSpPr>
          <p:cNvPr id="11" name="BlokTextu 10">
            <a:extLst>
              <a:ext uri="{FF2B5EF4-FFF2-40B4-BE49-F238E27FC236}">
                <a16:creationId xmlns:a16="http://schemas.microsoft.com/office/drawing/2014/main" id="{27F74B97-FF04-40C4-DE49-B947E10C60B0}"/>
              </a:ext>
            </a:extLst>
          </p:cNvPr>
          <p:cNvSpPr txBox="1"/>
          <p:nvPr/>
        </p:nvSpPr>
        <p:spPr>
          <a:xfrm>
            <a:off x="307539" y="4020714"/>
            <a:ext cx="3633963" cy="2624245"/>
          </a:xfrm>
          <a:prstGeom prst="rect">
            <a:avLst/>
          </a:prstGeom>
          <a:noFill/>
        </p:spPr>
        <p:txBody>
          <a:bodyPr wrap="square" rtlCol="0">
            <a:spAutoFit/>
          </a:bodyPr>
          <a:lstStyle/>
          <a:p>
            <a:r>
              <a:rPr lang="sk-SK" sz="1600" dirty="0"/>
              <a:t>- hlavnou výzvou  je zaujať a získať   študentov na pozíciu </a:t>
            </a:r>
            <a:r>
              <a:rPr lang="sk-SK" sz="1600" dirty="0" err="1"/>
              <a:t>autoopravár</a:t>
            </a:r>
            <a:r>
              <a:rPr lang="sk-SK" sz="1600" dirty="0"/>
              <a:t>- mechanik nákladných vozidiel</a:t>
            </a:r>
          </a:p>
          <a:p>
            <a:r>
              <a:rPr lang="sk-SK" sz="1600" dirty="0"/>
              <a:t>- MB Trenčín, s.r.o žiakom a učňom pomáha nadobúdať reálne zručnosti, schopnosť pracovať v kolektíve a zaradiť sa do pracovného života</a:t>
            </a:r>
          </a:p>
          <a:p>
            <a:r>
              <a:rPr lang="sk-SK" sz="1600" dirty="0"/>
              <a:t>- spoločnosť neustále zvyšuje kvalitu vyučovania a inštruktorov</a:t>
            </a:r>
          </a:p>
          <a:p>
            <a:endParaRPr lang="sk-SK" dirty="0"/>
          </a:p>
        </p:txBody>
      </p:sp>
      <p:sp>
        <p:nvSpPr>
          <p:cNvPr id="6" name="Oval 9">
            <a:extLst>
              <a:ext uri="{FF2B5EF4-FFF2-40B4-BE49-F238E27FC236}">
                <a16:creationId xmlns:a16="http://schemas.microsoft.com/office/drawing/2014/main" id="{C45D7C5C-960A-F5EB-3675-8C454B91D380}"/>
              </a:ext>
            </a:extLst>
          </p:cNvPr>
          <p:cNvSpPr>
            <a:spLocks/>
          </p:cNvSpPr>
          <p:nvPr/>
        </p:nvSpPr>
        <p:spPr>
          <a:xfrm>
            <a:off x="742950" y="1532146"/>
            <a:ext cx="2496172" cy="2247691"/>
          </a:xfrm>
          <a:prstGeom prst="ellipse">
            <a:avLst/>
          </a:prstGeom>
          <a:blipFill>
            <a:blip r:embed="rId2">
              <a:extLst>
                <a:ext uri="{28A0092B-C50C-407E-A947-70E740481C1C}">
                  <a14:useLocalDpi xmlns:a14="http://schemas.microsoft.com/office/drawing/2010/main" val="0"/>
                </a:ext>
              </a:extLst>
            </a:blip>
            <a:stretch>
              <a:fillRect l="-53123" t="-17806" r="-39639" b="-61869"/>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 name="Obrázok 7">
            <a:extLst>
              <a:ext uri="{FF2B5EF4-FFF2-40B4-BE49-F238E27FC236}">
                <a16:creationId xmlns:a16="http://schemas.microsoft.com/office/drawing/2014/main" id="{D1B369A8-1519-DEA9-CB04-5A3F8982D713}"/>
              </a:ext>
            </a:extLst>
          </p:cNvPr>
          <p:cNvPicPr>
            <a:picLocks noChangeAspect="1"/>
          </p:cNvPicPr>
          <p:nvPr/>
        </p:nvPicPr>
        <p:blipFill>
          <a:blip r:embed="rId3"/>
          <a:stretch>
            <a:fillRect/>
          </a:stretch>
        </p:blipFill>
        <p:spPr>
          <a:xfrm>
            <a:off x="4102711" y="2326968"/>
            <a:ext cx="6197560" cy="3887998"/>
          </a:xfrm>
          <a:prstGeom prst="rect">
            <a:avLst/>
          </a:prstGeom>
        </p:spPr>
      </p:pic>
      <p:sp>
        <p:nvSpPr>
          <p:cNvPr id="9" name="Textplatzhalter 2">
            <a:extLst>
              <a:ext uri="{FF2B5EF4-FFF2-40B4-BE49-F238E27FC236}">
                <a16:creationId xmlns:a16="http://schemas.microsoft.com/office/drawing/2014/main" id="{AF308847-9A26-104F-A4C2-9139D4B50E17}"/>
              </a:ext>
            </a:extLst>
          </p:cNvPr>
          <p:cNvSpPr txBox="1">
            <a:spLocks/>
          </p:cNvSpPr>
          <p:nvPr/>
        </p:nvSpPr>
        <p:spPr>
          <a:xfrm>
            <a:off x="307539" y="393923"/>
            <a:ext cx="9655246" cy="472802"/>
          </a:xfrm>
          <a:prstGeom prst="rect">
            <a:avLst/>
          </a:prstGeom>
        </p:spPr>
        <p:txBody>
          <a:bodyPr/>
          <a:lstStyle>
            <a:lvl1pPr marL="0" indent="0" algn="l" defTabSz="1007943" rtl="0" eaLnBrk="1" latinLnBrk="0" hangingPunct="1">
              <a:lnSpc>
                <a:spcPct val="90000"/>
              </a:lnSpc>
              <a:spcBef>
                <a:spcPts val="1102"/>
              </a:spcBef>
              <a:buFont typeface="Arial" panose="020B0604020202020204" pitchFamily="34" charset="0"/>
              <a:buNone/>
              <a:defRPr sz="2000" b="0" kern="1200" baseline="0">
                <a:solidFill>
                  <a:schemeClr val="tx1"/>
                </a:solidFill>
                <a:latin typeface="+mn-lt"/>
                <a:ea typeface="+mn-ea"/>
                <a:cs typeface="Arial" panose="020B0604020202020204" pitchFamily="34" charset="0"/>
              </a:defRPr>
            </a:lvl1pPr>
            <a:lvl2pPr marL="503971"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007943"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511914"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2015886" indent="0" algn="l" defTabSz="1007943" rtl="0" eaLnBrk="1" latinLnBrk="0" hangingPunct="1">
              <a:lnSpc>
                <a:spcPct val="90000"/>
              </a:lnSpc>
              <a:spcBef>
                <a:spcPts val="551"/>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sk-SK" sz="2800" cap="all" dirty="0">
                <a:solidFill>
                  <a:srgbClr val="28AD84"/>
                </a:solidFill>
              </a:rPr>
              <a:t>Víťazné projekty Ceny odborného vzdelávania 2023 </a:t>
            </a:r>
            <a:endParaRPr lang="de-DE" sz="2800" cap="all" dirty="0">
              <a:solidFill>
                <a:srgbClr val="28AD84"/>
              </a:solidFill>
            </a:endParaRPr>
          </a:p>
        </p:txBody>
      </p:sp>
    </p:spTree>
    <p:extLst>
      <p:ext uri="{BB962C8B-B14F-4D97-AF65-F5344CB8AC3E}">
        <p14:creationId xmlns:p14="http://schemas.microsoft.com/office/powerpoint/2010/main" val="2322868595"/>
      </p:ext>
    </p:extLst>
  </p:cSld>
  <p:clrMapOvr>
    <a:masterClrMapping/>
  </p:clrMapOvr>
</p:sld>
</file>

<file path=ppt/theme/theme1.xml><?xml version="1.0" encoding="utf-8"?>
<a:theme xmlns:a="http://schemas.openxmlformats.org/drawingml/2006/main" name="AHK Master">
  <a:themeElements>
    <a:clrScheme name="AHK_Farbenset_2019">
      <a:dk1>
        <a:sysClr val="windowText" lastClr="000000"/>
      </a:dk1>
      <a:lt1>
        <a:sysClr val="window" lastClr="FFFFFF"/>
      </a:lt1>
      <a:dk2>
        <a:srgbClr val="003882"/>
      </a:dk2>
      <a:lt2>
        <a:srgbClr val="CCD7E6"/>
      </a:lt2>
      <a:accent1>
        <a:srgbClr val="00A6E3"/>
      </a:accent1>
      <a:accent2>
        <a:srgbClr val="C34343"/>
      </a:accent2>
      <a:accent3>
        <a:srgbClr val="DE8703"/>
      </a:accent3>
      <a:accent4>
        <a:srgbClr val="28AD84"/>
      </a:accent4>
      <a:accent5>
        <a:srgbClr val="FFDE5B"/>
      </a:accent5>
      <a:accent6>
        <a:srgbClr val="F2F3F4"/>
      </a:accent6>
      <a:hlink>
        <a:srgbClr val="003882"/>
      </a:hlink>
      <a:folHlink>
        <a:srgbClr val="CCD7E6"/>
      </a:folHlink>
    </a:clrScheme>
    <a:fontScheme name="AHK_CI">
      <a:majorFont>
        <a:latin typeface="Source Serif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7EA2BFC9F6F3F48BA5FF1C1DAC72C74" ma:contentTypeVersion="18" ma:contentTypeDescription="Umožňuje vytvoriť nový dokument." ma:contentTypeScope="" ma:versionID="ac8934eb1e60c3186f10544ab807e766">
  <xsd:schema xmlns:xsd="http://www.w3.org/2001/XMLSchema" xmlns:xs="http://www.w3.org/2001/XMLSchema" xmlns:p="http://schemas.microsoft.com/office/2006/metadata/properties" xmlns:ns2="c7f03d2f-9557-4caf-8e14-458f1215ed3b" xmlns:ns3="63e09563-071a-4bc1-832b-f9b4c50bcd58" targetNamespace="http://schemas.microsoft.com/office/2006/metadata/properties" ma:root="true" ma:fieldsID="774e0ffcd932da55d93c667d6d23f2cf" ns2:_="" ns3:_="">
    <xsd:import namespace="c7f03d2f-9557-4caf-8e14-458f1215ed3b"/>
    <xsd:import namespace="63e09563-071a-4bc1-832b-f9b4c50bcd5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f03d2f-9557-4caf-8e14-458f1215e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Značky obrázka" ma:readOnly="false" ma:fieldId="{5cf76f15-5ced-4ddc-b409-7134ff3c332f}" ma:taxonomyMulti="true" ma:sspId="e627ea59-4fb5-4cf3-93c8-7628be95e1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09563-071a-4bc1-832b-f9b4c50bcd58" elementFormDefault="qualified">
    <xsd:import namespace="http://schemas.microsoft.com/office/2006/documentManagement/types"/>
    <xsd:import namespace="http://schemas.microsoft.com/office/infopath/2007/PartnerControls"/>
    <xsd:element name="SharedWithUsers" ma:index="10"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Zdieľané s podrobnosťami" ma:internalName="SharedWithDetails" ma:readOnly="true">
      <xsd:simpleType>
        <xsd:restriction base="dms:Note">
          <xsd:maxLength value="255"/>
        </xsd:restriction>
      </xsd:simpleType>
    </xsd:element>
    <xsd:element name="TaxCatchAll" ma:index="22" nillable="true" ma:displayName="Taxonomy Catch All Column" ma:hidden="true" ma:list="{b00bde8d-4d8b-4794-8e21-e08e96317a87}" ma:internalName="TaxCatchAll" ma:showField="CatchAllData" ma:web="63e09563-071a-4bc1-832b-f9b4c50bcd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f03d2f-9557-4caf-8e14-458f1215ed3b">
      <Terms xmlns="http://schemas.microsoft.com/office/infopath/2007/PartnerControls"/>
    </lcf76f155ced4ddcb4097134ff3c332f>
    <TaxCatchAll xmlns="63e09563-071a-4bc1-832b-f9b4c50bcd58" xsi:nil="true"/>
  </documentManagement>
</p:properties>
</file>

<file path=customXml/itemProps1.xml><?xml version="1.0" encoding="utf-8"?>
<ds:datastoreItem xmlns:ds="http://schemas.openxmlformats.org/officeDocument/2006/customXml" ds:itemID="{860A3366-6F76-47D0-AD16-B80D104F042A}">
  <ds:schemaRefs>
    <ds:schemaRef ds:uri="http://schemas.microsoft.com/sharepoint/v3/contenttype/forms"/>
  </ds:schemaRefs>
</ds:datastoreItem>
</file>

<file path=customXml/itemProps2.xml><?xml version="1.0" encoding="utf-8"?>
<ds:datastoreItem xmlns:ds="http://schemas.openxmlformats.org/officeDocument/2006/customXml" ds:itemID="{AA2020A0-911B-4624-9771-F91303B352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f03d2f-9557-4caf-8e14-458f1215ed3b"/>
    <ds:schemaRef ds:uri="63e09563-071a-4bc1-832b-f9b4c50bc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6E6AE5-2796-4980-803B-FDAE8312EDE0}">
  <ds:schemaRefs>
    <ds:schemaRef ds:uri="63e09563-071a-4bc1-832b-f9b4c50bcd58"/>
    <ds:schemaRef ds:uri="c7f03d2f-9557-4caf-8e14-458f1215ed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579</TotalTime>
  <Words>864</Words>
  <Application>Microsoft Office PowerPoint</Application>
  <PresentationFormat>Vlastná</PresentationFormat>
  <Paragraphs>117</Paragraphs>
  <Slides>17</Slides>
  <Notes>5</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17</vt:i4>
      </vt:variant>
    </vt:vector>
  </HeadingPairs>
  <TitlesOfParts>
    <vt:vector size="25" baseType="lpstr">
      <vt:lpstr>Wingdings</vt:lpstr>
      <vt:lpstr>SourceSansPro</vt:lpstr>
      <vt:lpstr>Arial</vt:lpstr>
      <vt:lpstr>Source Sans Pro</vt:lpstr>
      <vt:lpstr>Source Sans Pro SemiBold</vt:lpstr>
      <vt:lpstr>Source Serif Pro</vt:lpstr>
      <vt:lpstr>Calibri</vt:lpstr>
      <vt:lpstr>AHK Master</vt:lpstr>
      <vt:lpstr>Cena odborného vzdelávania AHK Slowakei 2023 </vt:lpstr>
      <vt:lpstr>Cena odborného vzdelávania AHK 2023  14. decembra 2023 AHK Slowakei udelila na slávnostnom podujatí prvýkrát ocenenie  Cena odborného vzdelávania AHK 2023. Pozvaní boli všetci zamestnávatelia a poskytovatelia duálneho vzdelávania, ktorí sa zapojili so svojimi projektami do troch kategórií:     Dual úspešný príbeh     Dual výzvy     Dual start-up Troch zamestnávateľov, poskytovateľov odborného vzdelávania, s ktorými  AHK Slowakei spolupracuje na projektoch odborného vzdelávania odmenila  Dual mimoriadnou cenou AHK.          </vt:lpstr>
      <vt:lpstr>Cieľ Ceny odborného vzdelávania AHK 2023   -  oceniť výnimočné vzdelávacie projekty a iniciatívy na Slovensku -  povzbudiť zamestnávateľov, a to nielen členov AHK Slowakei, k vzniku a realizácii  inšpiratívnych projektov odborného vzdelávania - vyvolať diskusiu a odprezentovať skúsenosti zamestnávateľov a ich úspechov - zaujať a presvedčiť mladých ľudí pre duálne vzdelávanie - predstaviť nové povolania, technológie a nápady                </vt:lpstr>
      <vt:lpstr> Členovia poroty Ceny odborného vzdelávania 2023</vt:lpstr>
      <vt:lpstr>Dual úspešný príbeh</vt:lpstr>
      <vt:lpstr>Dual výzvy</vt:lpstr>
      <vt:lpstr>Dual start-up</vt:lpstr>
      <vt:lpstr>Dual úspešný príbeh</vt:lpstr>
      <vt:lpstr>Dual výzvy</vt:lpstr>
      <vt:lpstr>Dual start-up</vt:lpstr>
      <vt:lpstr> Dual mimoriadna cena AHK</vt:lpstr>
      <vt:lpstr>Prezentácia programu PowerPoint</vt:lpstr>
      <vt:lpstr>Prezentácia programu PowerPoint</vt:lpstr>
      <vt:lpstr>Prezentácia programu PowerPoint</vt:lpstr>
      <vt:lpstr>Prezentácia programu PowerPoint</vt:lpstr>
      <vt:lpstr>Cena odborného vzdelávania AHK prezentuje  duálne vzdelávanie aj ďalej...</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Sarosh</dc:creator>
  <cp:lastModifiedBy>Iveta Hrkeľová</cp:lastModifiedBy>
  <cp:revision>1</cp:revision>
  <dcterms:created xsi:type="dcterms:W3CDTF">2019-04-11T09:35:20Z</dcterms:created>
  <dcterms:modified xsi:type="dcterms:W3CDTF">2024-03-26T15:51:12Z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0x01010087EA2BFC9F6F3F48BA5FF1C1DAC72C74</vt:lpwstr>
  </property>
  <property fmtid="{D5CDD505-2E9C-101B-9397-08002B2CF9AE}" pid="3" name="MediaServiceImageTags">
    <vt:lpwstr/>
  </property>
</Properties>
</file>