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147310049" r:id="rId2"/>
    <p:sldId id="2147310040" r:id="rId3"/>
    <p:sldId id="2147310042" r:id="rId4"/>
    <p:sldId id="2147310043" r:id="rId5"/>
    <p:sldId id="2147310044" r:id="rId6"/>
    <p:sldId id="2147310045" r:id="rId7"/>
    <p:sldId id="2147310050" r:id="rId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D8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4C9CE-A920-1F04-36FE-10702CA13B2D}" v="492" dt="2025-03-13T09:45:36.148"/>
    <p1510:client id="{B5C8A93C-47A4-BC07-3A85-D4D6A27847B8}" v="203" dt="2025-03-13T08:50:34.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titeľský používateľ" userId="S::urn:spo:anon#0d15b459fb2a41ecbc34488107881a97393838b81a1ab36258ed61f2584e0951::" providerId="AD" clId="Web-{B5C8A93C-47A4-BC07-3A85-D4D6A27847B8}"/>
    <pc:docChg chg="modSld">
      <pc:chgData name="Hostiteľský používateľ" userId="S::urn:spo:anon#0d15b459fb2a41ecbc34488107881a97393838b81a1ab36258ed61f2584e0951::" providerId="AD" clId="Web-{B5C8A93C-47A4-BC07-3A85-D4D6A27847B8}" dt="2025-03-13T08:50:34.046" v="131" actId="20577"/>
      <pc:docMkLst>
        <pc:docMk/>
      </pc:docMkLst>
      <pc:sldChg chg="modSp">
        <pc:chgData name="Hostiteľský používateľ" userId="S::urn:spo:anon#0d15b459fb2a41ecbc34488107881a97393838b81a1ab36258ed61f2584e0951::" providerId="AD" clId="Web-{B5C8A93C-47A4-BC07-3A85-D4D6A27847B8}" dt="2025-03-13T08:50:34.046" v="131" actId="20577"/>
        <pc:sldMkLst>
          <pc:docMk/>
          <pc:sldMk cId="1377125095" sldId="2147310040"/>
        </pc:sldMkLst>
        <pc:spChg chg="mod">
          <ac:chgData name="Hostiteľský používateľ" userId="S::urn:spo:anon#0d15b459fb2a41ecbc34488107881a97393838b81a1ab36258ed61f2584e0951::" providerId="AD" clId="Web-{B5C8A93C-47A4-BC07-3A85-D4D6A27847B8}" dt="2025-03-13T08:50:34.046" v="131" actId="20577"/>
          <ac:spMkLst>
            <pc:docMk/>
            <pc:sldMk cId="1377125095" sldId="2147310040"/>
            <ac:spMk id="4" creationId="{AF4B2A9F-7A6D-374C-1DED-2136BEC3CCD0}"/>
          </ac:spMkLst>
        </pc:spChg>
        <pc:spChg chg="mod">
          <ac:chgData name="Hostiteľský používateľ" userId="S::urn:spo:anon#0d15b459fb2a41ecbc34488107881a97393838b81a1ab36258ed61f2584e0951::" providerId="AD" clId="Web-{B5C8A93C-47A4-BC07-3A85-D4D6A27847B8}" dt="2025-03-13T08:47:48.993" v="114" actId="20577"/>
          <ac:spMkLst>
            <pc:docMk/>
            <pc:sldMk cId="1377125095" sldId="2147310040"/>
            <ac:spMk id="7" creationId="{E3DF628B-4BB6-95CB-9233-293FBA3BEA91}"/>
          </ac:spMkLst>
        </pc:spChg>
        <pc:spChg chg="mod">
          <ac:chgData name="Hostiteľský používateľ" userId="S::urn:spo:anon#0d15b459fb2a41ecbc34488107881a97393838b81a1ab36258ed61f2584e0951::" providerId="AD" clId="Web-{B5C8A93C-47A4-BC07-3A85-D4D6A27847B8}" dt="2025-03-13T08:48:00.900" v="116" actId="20577"/>
          <ac:spMkLst>
            <pc:docMk/>
            <pc:sldMk cId="1377125095" sldId="2147310040"/>
            <ac:spMk id="10" creationId="{1ABEA404-470F-48D5-96D6-59B18D441677}"/>
          </ac:spMkLst>
        </pc:spChg>
      </pc:sldChg>
      <pc:sldChg chg="modSp">
        <pc:chgData name="Hostiteľský používateľ" userId="S::urn:spo:anon#0d15b459fb2a41ecbc34488107881a97393838b81a1ab36258ed61f2584e0951::" providerId="AD" clId="Web-{B5C8A93C-47A4-BC07-3A85-D4D6A27847B8}" dt="2025-03-13T08:36:56.593" v="2" actId="20577"/>
        <pc:sldMkLst>
          <pc:docMk/>
          <pc:sldMk cId="47744335" sldId="2147310042"/>
        </pc:sldMkLst>
        <pc:spChg chg="mod">
          <ac:chgData name="Hostiteľský používateľ" userId="S::urn:spo:anon#0d15b459fb2a41ecbc34488107881a97393838b81a1ab36258ed61f2584e0951::" providerId="AD" clId="Web-{B5C8A93C-47A4-BC07-3A85-D4D6A27847B8}" dt="2025-03-13T08:36:56.593" v="2" actId="20577"/>
          <ac:spMkLst>
            <pc:docMk/>
            <pc:sldMk cId="47744335" sldId="2147310042"/>
            <ac:spMk id="4" creationId="{DF91F3DA-A3F4-E9E0-E4F7-9ADA67E74A24}"/>
          </ac:spMkLst>
        </pc:spChg>
      </pc:sldChg>
      <pc:sldChg chg="modSp">
        <pc:chgData name="Hostiteľský používateľ" userId="S::urn:spo:anon#0d15b459fb2a41ecbc34488107881a97393838b81a1ab36258ed61f2584e0951::" providerId="AD" clId="Web-{B5C8A93C-47A4-BC07-3A85-D4D6A27847B8}" dt="2025-03-13T08:37:36.548" v="12" actId="20577"/>
        <pc:sldMkLst>
          <pc:docMk/>
          <pc:sldMk cId="2939636342" sldId="2147310043"/>
        </pc:sldMkLst>
        <pc:spChg chg="mod">
          <ac:chgData name="Hostiteľský používateľ" userId="S::urn:spo:anon#0d15b459fb2a41ecbc34488107881a97393838b81a1ab36258ed61f2584e0951::" providerId="AD" clId="Web-{B5C8A93C-47A4-BC07-3A85-D4D6A27847B8}" dt="2025-03-13T08:37:36.548" v="12" actId="20577"/>
          <ac:spMkLst>
            <pc:docMk/>
            <pc:sldMk cId="2939636342" sldId="2147310043"/>
            <ac:spMk id="4" creationId="{18DFCC6E-1C92-CDCA-D291-75B9B680256E}"/>
          </ac:spMkLst>
        </pc:spChg>
      </pc:sldChg>
      <pc:sldChg chg="modSp">
        <pc:chgData name="Hostiteľský používateľ" userId="S::urn:spo:anon#0d15b459fb2a41ecbc34488107881a97393838b81a1ab36258ed61f2584e0951::" providerId="AD" clId="Web-{B5C8A93C-47A4-BC07-3A85-D4D6A27847B8}" dt="2025-03-13T08:37:45.720" v="20" actId="20577"/>
        <pc:sldMkLst>
          <pc:docMk/>
          <pc:sldMk cId="2324166307" sldId="2147310044"/>
        </pc:sldMkLst>
        <pc:spChg chg="mod">
          <ac:chgData name="Hostiteľský používateľ" userId="S::urn:spo:anon#0d15b459fb2a41ecbc34488107881a97393838b81a1ab36258ed61f2584e0951::" providerId="AD" clId="Web-{B5C8A93C-47A4-BC07-3A85-D4D6A27847B8}" dt="2025-03-13T08:37:45.720" v="20" actId="20577"/>
          <ac:spMkLst>
            <pc:docMk/>
            <pc:sldMk cId="2324166307" sldId="2147310044"/>
            <ac:spMk id="4" creationId="{E93C58DE-52E6-9D9E-3376-71D106420BE0}"/>
          </ac:spMkLst>
        </pc:spChg>
      </pc:sldChg>
      <pc:sldChg chg="modSp">
        <pc:chgData name="Hostiteľský používateľ" userId="S::urn:spo:anon#0d15b459fb2a41ecbc34488107881a97393838b81a1ab36258ed61f2584e0951::" providerId="AD" clId="Web-{B5C8A93C-47A4-BC07-3A85-D4D6A27847B8}" dt="2025-03-13T08:37:56.393" v="25" actId="20577"/>
        <pc:sldMkLst>
          <pc:docMk/>
          <pc:sldMk cId="842486442" sldId="2147310045"/>
        </pc:sldMkLst>
        <pc:spChg chg="mod">
          <ac:chgData name="Hostiteľský používateľ" userId="S::urn:spo:anon#0d15b459fb2a41ecbc34488107881a97393838b81a1ab36258ed61f2584e0951::" providerId="AD" clId="Web-{B5C8A93C-47A4-BC07-3A85-D4D6A27847B8}" dt="2025-03-13T08:37:56.393" v="25" actId="20577"/>
          <ac:spMkLst>
            <pc:docMk/>
            <pc:sldMk cId="842486442" sldId="2147310045"/>
            <ac:spMk id="4" creationId="{D7C54AF3-BBC7-7D17-A771-BA547D185E99}"/>
          </ac:spMkLst>
        </pc:spChg>
      </pc:sldChg>
      <pc:sldChg chg="modSp">
        <pc:chgData name="Hostiteľský používateľ" userId="S::urn:spo:anon#0d15b459fb2a41ecbc34488107881a97393838b81a1ab36258ed61f2584e0951::" providerId="AD" clId="Web-{B5C8A93C-47A4-BC07-3A85-D4D6A27847B8}" dt="2025-03-13T08:37:29.095" v="7" actId="20577"/>
        <pc:sldMkLst>
          <pc:docMk/>
          <pc:sldMk cId="274458891" sldId="2147310049"/>
        </pc:sldMkLst>
        <pc:spChg chg="mod">
          <ac:chgData name="Hostiteľský používateľ" userId="S::urn:spo:anon#0d15b459fb2a41ecbc34488107881a97393838b81a1ab36258ed61f2584e0951::" providerId="AD" clId="Web-{B5C8A93C-47A4-BC07-3A85-D4D6A27847B8}" dt="2025-03-13T08:37:29.095" v="7" actId="20577"/>
          <ac:spMkLst>
            <pc:docMk/>
            <pc:sldMk cId="274458891" sldId="2147310049"/>
            <ac:spMk id="9" creationId="{98E743AF-1506-B71D-981D-21F5D4527EA7}"/>
          </ac:spMkLst>
        </pc:spChg>
      </pc:sldChg>
    </pc:docChg>
  </pc:docChgLst>
  <pc:docChgLst>
    <pc:chgData name="Hostiteľský používateľ" userId="S::urn:spo:anon#0d15b459fb2a41ecbc34488107881a97393838b81a1ab36258ed61f2584e0951::" providerId="AD" clId="Web-{0034C9CE-A920-1F04-36FE-10702CA13B2D}"/>
    <pc:docChg chg="addSld modSld">
      <pc:chgData name="Hostiteľský používateľ" userId="S::urn:spo:anon#0d15b459fb2a41ecbc34488107881a97393838b81a1ab36258ed61f2584e0951::" providerId="AD" clId="Web-{0034C9CE-A920-1F04-36FE-10702CA13B2D}" dt="2025-03-13T09:45:36.148" v="291" actId="20577"/>
      <pc:docMkLst>
        <pc:docMk/>
      </pc:docMkLst>
      <pc:sldChg chg="modSp">
        <pc:chgData name="Hostiteľský používateľ" userId="S::urn:spo:anon#0d15b459fb2a41ecbc34488107881a97393838b81a1ab36258ed61f2584e0951::" providerId="AD" clId="Web-{0034C9CE-A920-1F04-36FE-10702CA13B2D}" dt="2025-03-13T09:45:36.148" v="291" actId="20577"/>
        <pc:sldMkLst>
          <pc:docMk/>
          <pc:sldMk cId="1377125095" sldId="2147310040"/>
        </pc:sldMkLst>
        <pc:spChg chg="mod">
          <ac:chgData name="Hostiteľský používateľ" userId="S::urn:spo:anon#0d15b459fb2a41ecbc34488107881a97393838b81a1ab36258ed61f2584e0951::" providerId="AD" clId="Web-{0034C9CE-A920-1F04-36FE-10702CA13B2D}" dt="2025-03-13T09:45:28.851" v="290" actId="20577"/>
          <ac:spMkLst>
            <pc:docMk/>
            <pc:sldMk cId="1377125095" sldId="2147310040"/>
            <ac:spMk id="3" creationId="{0D6AF829-DB56-57EB-65E4-E10DE4409CA5}"/>
          </ac:spMkLst>
        </pc:spChg>
        <pc:spChg chg="mod">
          <ac:chgData name="Hostiteľský používateľ" userId="S::urn:spo:anon#0d15b459fb2a41ecbc34488107881a97393838b81a1ab36258ed61f2584e0951::" providerId="AD" clId="Web-{0034C9CE-A920-1F04-36FE-10702CA13B2D}" dt="2025-03-13T09:45:36.148" v="291" actId="20577"/>
          <ac:spMkLst>
            <pc:docMk/>
            <pc:sldMk cId="1377125095" sldId="2147310040"/>
            <ac:spMk id="6" creationId="{53B45CA2-BBAE-298B-7095-16326455A016}"/>
          </ac:spMkLst>
        </pc:spChg>
        <pc:spChg chg="mod">
          <ac:chgData name="Hostiteľský používateľ" userId="S::urn:spo:anon#0d15b459fb2a41ecbc34488107881a97393838b81a1ab36258ed61f2584e0951::" providerId="AD" clId="Web-{0034C9CE-A920-1F04-36FE-10702CA13B2D}" dt="2025-03-13T09:45:17.569" v="288" actId="20577"/>
          <ac:spMkLst>
            <pc:docMk/>
            <pc:sldMk cId="1377125095" sldId="2147310040"/>
            <ac:spMk id="7" creationId="{E3DF628B-4BB6-95CB-9233-293FBA3BEA91}"/>
          </ac:spMkLst>
        </pc:spChg>
      </pc:sldChg>
      <pc:sldChg chg="addSp delSp modSp">
        <pc:chgData name="Hostiteľský používateľ" userId="S::urn:spo:anon#0d15b459fb2a41ecbc34488107881a97393838b81a1ab36258ed61f2584e0951::" providerId="AD" clId="Web-{0034C9CE-A920-1F04-36FE-10702CA13B2D}" dt="2025-03-13T09:34:14.696" v="220" actId="20577"/>
        <pc:sldMkLst>
          <pc:docMk/>
          <pc:sldMk cId="47744335" sldId="2147310042"/>
        </pc:sldMkLst>
        <pc:spChg chg="mod">
          <ac:chgData name="Hostiteľský používateľ" userId="S::urn:spo:anon#0d15b459fb2a41ecbc34488107881a97393838b81a1ab36258ed61f2584e0951::" providerId="AD" clId="Web-{0034C9CE-A920-1F04-36FE-10702CA13B2D}" dt="2025-03-13T09:34:14.696" v="220" actId="20577"/>
          <ac:spMkLst>
            <pc:docMk/>
            <pc:sldMk cId="47744335" sldId="2147310042"/>
            <ac:spMk id="4" creationId="{DF91F3DA-A3F4-E9E0-E4F7-9ADA67E74A24}"/>
          </ac:spMkLst>
        </pc:spChg>
        <pc:spChg chg="mod">
          <ac:chgData name="Hostiteľský používateľ" userId="S::urn:spo:anon#0d15b459fb2a41ecbc34488107881a97393838b81a1ab36258ed61f2584e0951::" providerId="AD" clId="Web-{0034C9CE-A920-1F04-36FE-10702CA13B2D}" dt="2025-03-13T09:22:06.945" v="77" actId="14100"/>
          <ac:spMkLst>
            <pc:docMk/>
            <pc:sldMk cId="47744335" sldId="2147310042"/>
            <ac:spMk id="11" creationId="{387E8754-6AFD-C7F3-7520-679C556FED51}"/>
          </ac:spMkLst>
        </pc:spChg>
        <pc:picChg chg="add mod">
          <ac:chgData name="Hostiteľský používateľ" userId="S::urn:spo:anon#0d15b459fb2a41ecbc34488107881a97393838b81a1ab36258ed61f2584e0951::" providerId="AD" clId="Web-{0034C9CE-A920-1F04-36FE-10702CA13B2D}" dt="2025-03-13T09:23:30.262" v="85" actId="1076"/>
          <ac:picMkLst>
            <pc:docMk/>
            <pc:sldMk cId="47744335" sldId="2147310042"/>
            <ac:picMk id="3" creationId="{C5FD601B-0281-B6FA-AE35-9A452A7E3A76}"/>
          </ac:picMkLst>
        </pc:picChg>
        <pc:picChg chg="del mod">
          <ac:chgData name="Hostiteľský používateľ" userId="S::urn:spo:anon#0d15b459fb2a41ecbc34488107881a97393838b81a1ab36258ed61f2584e0951::" providerId="AD" clId="Web-{0034C9CE-A920-1F04-36FE-10702CA13B2D}" dt="2025-03-13T09:22:12.086" v="79"/>
          <ac:picMkLst>
            <pc:docMk/>
            <pc:sldMk cId="47744335" sldId="2147310042"/>
            <ac:picMk id="6" creationId="{8045A6AA-2153-D4A0-B4FA-8BF8E78A180A}"/>
          </ac:picMkLst>
        </pc:picChg>
      </pc:sldChg>
      <pc:sldChg chg="addSp delSp modSp">
        <pc:chgData name="Hostiteľský používateľ" userId="S::urn:spo:anon#0d15b459fb2a41ecbc34488107881a97393838b81a1ab36258ed61f2584e0951::" providerId="AD" clId="Web-{0034C9CE-A920-1F04-36FE-10702CA13B2D}" dt="2025-03-13T09:34:11.008" v="219" actId="20577"/>
        <pc:sldMkLst>
          <pc:docMk/>
          <pc:sldMk cId="2939636342" sldId="2147310043"/>
        </pc:sldMkLst>
        <pc:spChg chg="mod">
          <ac:chgData name="Hostiteľský používateľ" userId="S::urn:spo:anon#0d15b459fb2a41ecbc34488107881a97393838b81a1ab36258ed61f2584e0951::" providerId="AD" clId="Web-{0034C9CE-A920-1F04-36FE-10702CA13B2D}" dt="2025-03-13T09:34:11.008" v="219" actId="20577"/>
          <ac:spMkLst>
            <pc:docMk/>
            <pc:sldMk cId="2939636342" sldId="2147310043"/>
            <ac:spMk id="4" creationId="{18DFCC6E-1C92-CDCA-D291-75B9B680256E}"/>
          </ac:spMkLst>
        </pc:spChg>
        <pc:spChg chg="mod">
          <ac:chgData name="Hostiteľský používateľ" userId="S::urn:spo:anon#0d15b459fb2a41ecbc34488107881a97393838b81a1ab36258ed61f2584e0951::" providerId="AD" clId="Web-{0034C9CE-A920-1F04-36FE-10702CA13B2D}" dt="2025-03-13T09:29:11.605" v="163" actId="20577"/>
          <ac:spMkLst>
            <pc:docMk/>
            <pc:sldMk cId="2939636342" sldId="2147310043"/>
            <ac:spMk id="11" creationId="{689ECA9C-A8C1-04BB-B9EE-AC7CB8E76855}"/>
          </ac:spMkLst>
        </pc:spChg>
        <pc:picChg chg="add mod">
          <ac:chgData name="Hostiteľský používateľ" userId="S::urn:spo:anon#0d15b459fb2a41ecbc34488107881a97393838b81a1ab36258ed61f2584e0951::" providerId="AD" clId="Web-{0034C9CE-A920-1F04-36FE-10702CA13B2D}" dt="2025-03-13T09:27:16.553" v="137" actId="1076"/>
          <ac:picMkLst>
            <pc:docMk/>
            <pc:sldMk cId="2939636342" sldId="2147310043"/>
            <ac:picMk id="3" creationId="{3F9C2682-8E21-53DE-4704-8E14621F18C0}"/>
          </ac:picMkLst>
        </pc:picChg>
        <pc:picChg chg="del">
          <ac:chgData name="Hostiteľský používateľ" userId="S::urn:spo:anon#0d15b459fb2a41ecbc34488107881a97393838b81a1ab36258ed61f2584e0951::" providerId="AD" clId="Web-{0034C9CE-A920-1F04-36FE-10702CA13B2D}" dt="2025-03-13T09:26:47.380" v="133"/>
          <ac:picMkLst>
            <pc:docMk/>
            <pc:sldMk cId="2939636342" sldId="2147310043"/>
            <ac:picMk id="9" creationId="{96E081B7-7817-7FEA-C492-D8F5C7D356BA}"/>
          </ac:picMkLst>
        </pc:picChg>
      </pc:sldChg>
      <pc:sldChg chg="addSp delSp modSp">
        <pc:chgData name="Hostiteľský používateľ" userId="S::urn:spo:anon#0d15b459fb2a41ecbc34488107881a97393838b81a1ab36258ed61f2584e0951::" providerId="AD" clId="Web-{0034C9CE-A920-1F04-36FE-10702CA13B2D}" dt="2025-03-13T09:34:08.446" v="218" actId="20577"/>
        <pc:sldMkLst>
          <pc:docMk/>
          <pc:sldMk cId="2324166307" sldId="2147310044"/>
        </pc:sldMkLst>
        <pc:spChg chg="mod">
          <ac:chgData name="Hostiteľský používateľ" userId="S::urn:spo:anon#0d15b459fb2a41ecbc34488107881a97393838b81a1ab36258ed61f2584e0951::" providerId="AD" clId="Web-{0034C9CE-A920-1F04-36FE-10702CA13B2D}" dt="2025-03-13T09:34:08.446" v="218" actId="20577"/>
          <ac:spMkLst>
            <pc:docMk/>
            <pc:sldMk cId="2324166307" sldId="2147310044"/>
            <ac:spMk id="4" creationId="{E93C58DE-52E6-9D9E-3376-71D106420BE0}"/>
          </ac:spMkLst>
        </pc:spChg>
        <pc:spChg chg="mod">
          <ac:chgData name="Hostiteľský používateľ" userId="S::urn:spo:anon#0d15b459fb2a41ecbc34488107881a97393838b81a1ab36258ed61f2584e0951::" providerId="AD" clId="Web-{0034C9CE-A920-1F04-36FE-10702CA13B2D}" dt="2025-03-13T09:29:21.824" v="169" actId="20577"/>
          <ac:spMkLst>
            <pc:docMk/>
            <pc:sldMk cId="2324166307" sldId="2147310044"/>
            <ac:spMk id="11" creationId="{ED971F4F-554A-9819-6BB8-94A95DD271A4}"/>
          </ac:spMkLst>
        </pc:spChg>
        <pc:picChg chg="add mod">
          <ac:chgData name="Hostiteľský používateľ" userId="S::urn:spo:anon#0d15b459fb2a41ecbc34488107881a97393838b81a1ab36258ed61f2584e0951::" providerId="AD" clId="Web-{0034C9CE-A920-1F04-36FE-10702CA13B2D}" dt="2025-03-13T09:30:04.372" v="173" actId="14100"/>
          <ac:picMkLst>
            <pc:docMk/>
            <pc:sldMk cId="2324166307" sldId="2147310044"/>
            <ac:picMk id="3" creationId="{3F05661A-4044-6CFF-8E28-4AAC1FC6C4D8}"/>
          </ac:picMkLst>
        </pc:picChg>
        <pc:picChg chg="del">
          <ac:chgData name="Hostiteľský používateľ" userId="S::urn:spo:anon#0d15b459fb2a41ecbc34488107881a97393838b81a1ab36258ed61f2584e0951::" providerId="AD" clId="Web-{0034C9CE-A920-1F04-36FE-10702CA13B2D}" dt="2025-03-13T09:29:40.231" v="170"/>
          <ac:picMkLst>
            <pc:docMk/>
            <pc:sldMk cId="2324166307" sldId="2147310044"/>
            <ac:picMk id="6" creationId="{9BB90638-B575-6DD0-D01B-AEA7FBCBE34E}"/>
          </ac:picMkLst>
        </pc:picChg>
      </pc:sldChg>
      <pc:sldChg chg="modSp">
        <pc:chgData name="Hostiteľský používateľ" userId="S::urn:spo:anon#0d15b459fb2a41ecbc34488107881a97393838b81a1ab36258ed61f2584e0951::" providerId="AD" clId="Web-{0034C9CE-A920-1F04-36FE-10702CA13B2D}" dt="2025-03-13T09:34:03.695" v="217" actId="20577"/>
        <pc:sldMkLst>
          <pc:docMk/>
          <pc:sldMk cId="842486442" sldId="2147310045"/>
        </pc:sldMkLst>
        <pc:spChg chg="mod">
          <ac:chgData name="Hostiteľský používateľ" userId="S::urn:spo:anon#0d15b459fb2a41ecbc34488107881a97393838b81a1ab36258ed61f2584e0951::" providerId="AD" clId="Web-{0034C9CE-A920-1F04-36FE-10702CA13B2D}" dt="2025-03-13T09:34:03.695" v="217" actId="20577"/>
          <ac:spMkLst>
            <pc:docMk/>
            <pc:sldMk cId="842486442" sldId="2147310045"/>
            <ac:spMk id="4" creationId="{D7C54AF3-BBC7-7D17-A771-BA547D185E99}"/>
          </ac:spMkLst>
        </pc:spChg>
        <pc:spChg chg="mod">
          <ac:chgData name="Hostiteľský používateľ" userId="S::urn:spo:anon#0d15b459fb2a41ecbc34488107881a97393838b81a1ab36258ed61f2584e0951::" providerId="AD" clId="Web-{0034C9CE-A920-1F04-36FE-10702CA13B2D}" dt="2025-03-13T09:31:47.939" v="215" actId="20577"/>
          <ac:spMkLst>
            <pc:docMk/>
            <pc:sldMk cId="842486442" sldId="2147310045"/>
            <ac:spMk id="11" creationId="{F4950B92-EFDE-38E3-1B62-2D47570DFEF3}"/>
          </ac:spMkLst>
        </pc:spChg>
      </pc:sldChg>
      <pc:sldChg chg="modSp">
        <pc:chgData name="Hostiteľský používateľ" userId="S::urn:spo:anon#0d15b459fb2a41ecbc34488107881a97393838b81a1ab36258ed61f2584e0951::" providerId="AD" clId="Web-{0034C9CE-A920-1F04-36FE-10702CA13B2D}" dt="2025-03-13T09:34:29.509" v="226" actId="14100"/>
        <pc:sldMkLst>
          <pc:docMk/>
          <pc:sldMk cId="274458891" sldId="2147310049"/>
        </pc:sldMkLst>
        <pc:spChg chg="mod">
          <ac:chgData name="Hostiteľský používateľ" userId="S::urn:spo:anon#0d15b459fb2a41ecbc34488107881a97393838b81a1ab36258ed61f2584e0951::" providerId="AD" clId="Web-{0034C9CE-A920-1F04-36FE-10702CA13B2D}" dt="2025-03-13T09:34:25.681" v="225" actId="14100"/>
          <ac:spMkLst>
            <pc:docMk/>
            <pc:sldMk cId="274458891" sldId="2147310049"/>
            <ac:spMk id="9" creationId="{98E743AF-1506-B71D-981D-21F5D4527EA7}"/>
          </ac:spMkLst>
        </pc:spChg>
        <pc:spChg chg="mod">
          <ac:chgData name="Hostiteľský používateľ" userId="S::urn:spo:anon#0d15b459fb2a41ecbc34488107881a97393838b81a1ab36258ed61f2584e0951::" providerId="AD" clId="Web-{0034C9CE-A920-1F04-36FE-10702CA13B2D}" dt="2025-03-13T09:34:29.509" v="226" actId="14100"/>
          <ac:spMkLst>
            <pc:docMk/>
            <pc:sldMk cId="274458891" sldId="2147310049"/>
            <ac:spMk id="10" creationId="{F3E3C6B6-20E1-71C6-2AFA-CC4C42A3E0F6}"/>
          </ac:spMkLst>
        </pc:spChg>
      </pc:sldChg>
      <pc:sldChg chg="addSp delSp modSp new">
        <pc:chgData name="Hostiteľský používateľ" userId="S::urn:spo:anon#0d15b459fb2a41ecbc34488107881a97393838b81a1ab36258ed61f2584e0951::" providerId="AD" clId="Web-{0034C9CE-A920-1F04-36FE-10702CA13B2D}" dt="2025-03-13T09:44:54.599" v="282" actId="20577"/>
        <pc:sldMkLst>
          <pc:docMk/>
          <pc:sldMk cId="1668793964" sldId="2147310050"/>
        </pc:sldMkLst>
        <pc:spChg chg="del">
          <ac:chgData name="Hostiteľský používateľ" userId="S::urn:spo:anon#0d15b459fb2a41ecbc34488107881a97393838b81a1ab36258ed61f2584e0951::" providerId="AD" clId="Web-{0034C9CE-A920-1F04-36FE-10702CA13B2D}" dt="2025-03-13T09:40:30.603" v="231"/>
          <ac:spMkLst>
            <pc:docMk/>
            <pc:sldMk cId="1668793964" sldId="2147310050"/>
            <ac:spMk id="2" creationId="{3967DF69-6600-C6DB-C5DD-9F22C090B79A}"/>
          </ac:spMkLst>
        </pc:spChg>
        <pc:spChg chg="del">
          <ac:chgData name="Hostiteľský používateľ" userId="S::urn:spo:anon#0d15b459fb2a41ecbc34488107881a97393838b81a1ab36258ed61f2584e0951::" providerId="AD" clId="Web-{0034C9CE-A920-1F04-36FE-10702CA13B2D}" dt="2025-03-13T09:40:27.478" v="229"/>
          <ac:spMkLst>
            <pc:docMk/>
            <pc:sldMk cId="1668793964" sldId="2147310050"/>
            <ac:spMk id="3" creationId="{45213A06-32CF-1989-D5A9-A3B90A7BC955}"/>
          </ac:spMkLst>
        </pc:spChg>
        <pc:spChg chg="del">
          <ac:chgData name="Hostiteľský používateľ" userId="S::urn:spo:anon#0d15b459fb2a41ecbc34488107881a97393838b81a1ab36258ed61f2584e0951::" providerId="AD" clId="Web-{0034C9CE-A920-1F04-36FE-10702CA13B2D}" dt="2025-03-13T09:40:25.634" v="228"/>
          <ac:spMkLst>
            <pc:docMk/>
            <pc:sldMk cId="1668793964" sldId="2147310050"/>
            <ac:spMk id="4" creationId="{05DB9FA7-EDFD-053C-737D-16944C462F0B}"/>
          </ac:spMkLst>
        </pc:spChg>
        <pc:spChg chg="del">
          <ac:chgData name="Hostiteľský používateľ" userId="S::urn:spo:anon#0d15b459fb2a41ecbc34488107881a97393838b81a1ab36258ed61f2584e0951::" providerId="AD" clId="Web-{0034C9CE-A920-1F04-36FE-10702CA13B2D}" dt="2025-03-13T09:40:28.400" v="230"/>
          <ac:spMkLst>
            <pc:docMk/>
            <pc:sldMk cId="1668793964" sldId="2147310050"/>
            <ac:spMk id="5" creationId="{79A747C0-9E4D-637B-400C-9227770C5936}"/>
          </ac:spMkLst>
        </pc:spChg>
        <pc:spChg chg="add">
          <ac:chgData name="Hostiteľský používateľ" userId="S::urn:spo:anon#0d15b459fb2a41ecbc34488107881a97393838b81a1ab36258ed61f2584e0951::" providerId="AD" clId="Web-{0034C9CE-A920-1F04-36FE-10702CA13B2D}" dt="2025-03-13T09:40:51.292" v="232"/>
          <ac:spMkLst>
            <pc:docMk/>
            <pc:sldMk cId="1668793964" sldId="2147310050"/>
            <ac:spMk id="6" creationId="{48F1324A-8F80-95E4-EDC4-F60AD1E3F681}"/>
          </ac:spMkLst>
        </pc:spChg>
        <pc:spChg chg="add mod">
          <ac:chgData name="Hostiteľský používateľ" userId="S::urn:spo:anon#0d15b459fb2a41ecbc34488107881a97393838b81a1ab36258ed61f2584e0951::" providerId="AD" clId="Web-{0034C9CE-A920-1F04-36FE-10702CA13B2D}" dt="2025-03-13T09:44:54.599" v="282" actId="20577"/>
          <ac:spMkLst>
            <pc:docMk/>
            <pc:sldMk cId="1668793964" sldId="2147310050"/>
            <ac:spMk id="8" creationId="{484F62BB-B052-BB47-8CB0-AC206CB9245D}"/>
          </ac:spMkLst>
        </pc:spChg>
        <pc:spChg chg="add mod">
          <ac:chgData name="Hostiteľský používateľ" userId="S::urn:spo:anon#0d15b459fb2a41ecbc34488107881a97393838b81a1ab36258ed61f2584e0951::" providerId="AD" clId="Web-{0034C9CE-A920-1F04-36FE-10702CA13B2D}" dt="2025-03-13T09:44:46.833" v="280" actId="1076"/>
          <ac:spMkLst>
            <pc:docMk/>
            <pc:sldMk cId="1668793964" sldId="2147310050"/>
            <ac:spMk id="11" creationId="{0B84A944-A8F6-3987-0EA5-7D826C867E7A}"/>
          </ac:spMkLst>
        </pc:spChg>
        <pc:picChg chg="add mod">
          <ac:chgData name="Hostiteľský používateľ" userId="S::urn:spo:anon#0d15b459fb2a41ecbc34488107881a97393838b81a1ab36258ed61f2584e0951::" providerId="AD" clId="Web-{0034C9CE-A920-1F04-36FE-10702CA13B2D}" dt="2025-03-13T09:41:44.997" v="237" actId="688"/>
          <ac:picMkLst>
            <pc:docMk/>
            <pc:sldMk cId="1668793964" sldId="2147310050"/>
            <ac:picMk id="9" creationId="{EAA690B5-1BB0-8B28-FCB0-C2DB06E1F505}"/>
          </ac:picMkLst>
        </pc:picChg>
        <pc:picChg chg="add del mod">
          <ac:chgData name="Hostiteľský používateľ" userId="S::urn:spo:anon#0d15b459fb2a41ecbc34488107881a97393838b81a1ab36258ed61f2584e0951::" providerId="AD" clId="Web-{0034C9CE-A920-1F04-36FE-10702CA13B2D}" dt="2025-03-13T09:43:44.143" v="258"/>
          <ac:picMkLst>
            <pc:docMk/>
            <pc:sldMk cId="1668793964" sldId="2147310050"/>
            <ac:picMk id="10" creationId="{067F2280-FA81-F474-1DB8-32203787540F}"/>
          </ac:picMkLst>
        </pc:picChg>
        <pc:cxnChg chg="add">
          <ac:chgData name="Hostiteľský používateľ" userId="S::urn:spo:anon#0d15b459fb2a41ecbc34488107881a97393838b81a1ab36258ed61f2584e0951::" providerId="AD" clId="Web-{0034C9CE-A920-1F04-36FE-10702CA13B2D}" dt="2025-03-13T09:41:17.855" v="233"/>
          <ac:cxnSpMkLst>
            <pc:docMk/>
            <pc:sldMk cId="1668793964" sldId="2147310050"/>
            <ac:cxnSpMk id="7" creationId="{0BD4FD03-00AF-38A3-B22D-9FD1A86E5551}"/>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dsihk.sharepoint.com/sites/DEinternational/Zdielane%20dokumenty/General/Gehaltsbenchmark/2024_25/Auswertung/Grafike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Tabelle2!$A$2</c:f>
              <c:strCache>
                <c:ptCount val="1"/>
                <c:pt idx="0">
                  <c:v>Pracovníci v priemysle</c:v>
                </c:pt>
              </c:strCache>
            </c:strRef>
          </c:tx>
          <c:spPr>
            <a:solidFill>
              <a:srgbClr val="004B88"/>
            </a:solidFill>
            <a:ln w="25400">
              <a:noFill/>
            </a:ln>
          </c:spPr>
          <c:invertIfNegative val="0"/>
          <c:cat>
            <c:strRef>
              <c:f>Tabelle2!$B$1:$I$1</c:f>
              <c:strCache>
                <c:ptCount val="8"/>
                <c:pt idx="0">
                  <c:v>Príplatok k zmluve</c:v>
                </c:pt>
                <c:pt idx="1">
                  <c:v>Vianočný príplatok</c:v>
                </c:pt>
                <c:pt idx="2">
                  <c:v>Príspevok na cestovné</c:v>
                </c:pt>
                <c:pt idx="3">
                  <c:v>Príspevok na stravu</c:v>
                </c:pt>
                <c:pt idx="4">
                  <c:v>Bonusy</c:v>
                </c:pt>
                <c:pt idx="5">
                  <c:v>13. plat</c:v>
                </c:pt>
                <c:pt idx="6">
                  <c:v>14. plat</c:v>
                </c:pt>
                <c:pt idx="7">
                  <c:v>Časové konto</c:v>
                </c:pt>
              </c:strCache>
            </c:strRef>
          </c:cat>
          <c:val>
            <c:numRef>
              <c:f>Tabelle2!$B$2:$I$2</c:f>
              <c:numCache>
                <c:formatCode>General</c:formatCode>
                <c:ptCount val="8"/>
                <c:pt idx="0">
                  <c:v>52</c:v>
                </c:pt>
                <c:pt idx="1">
                  <c:v>33</c:v>
                </c:pt>
                <c:pt idx="2">
                  <c:v>48</c:v>
                </c:pt>
                <c:pt idx="3">
                  <c:v>80</c:v>
                </c:pt>
                <c:pt idx="4">
                  <c:v>60</c:v>
                </c:pt>
                <c:pt idx="5">
                  <c:v>60</c:v>
                </c:pt>
                <c:pt idx="6">
                  <c:v>28</c:v>
                </c:pt>
                <c:pt idx="7">
                  <c:v>32</c:v>
                </c:pt>
              </c:numCache>
            </c:numRef>
          </c:val>
          <c:extLst>
            <c:ext xmlns:c16="http://schemas.microsoft.com/office/drawing/2014/chart" uri="{C3380CC4-5D6E-409C-BE32-E72D297353CC}">
              <c16:uniqueId val="{00000000-2C4B-4B8E-A5D1-88D4DEC67CFD}"/>
            </c:ext>
          </c:extLst>
        </c:ser>
        <c:ser>
          <c:idx val="1"/>
          <c:order val="1"/>
          <c:tx>
            <c:strRef>
              <c:f>Tabelle2!$A$3</c:f>
              <c:strCache>
                <c:ptCount val="1"/>
                <c:pt idx="0">
                  <c:v>Pracovníci v administratíve</c:v>
                </c:pt>
              </c:strCache>
            </c:strRef>
          </c:tx>
          <c:spPr>
            <a:solidFill>
              <a:srgbClr val="00A6E3"/>
            </a:solidFill>
            <a:ln w="25400">
              <a:solidFill>
                <a:srgbClr val="00A6E3"/>
              </a:solidFill>
            </a:ln>
          </c:spPr>
          <c:invertIfNegative val="0"/>
          <c:cat>
            <c:strRef>
              <c:f>Tabelle2!$B$1:$I$1</c:f>
              <c:strCache>
                <c:ptCount val="8"/>
                <c:pt idx="0">
                  <c:v>Príplatok k zmluve</c:v>
                </c:pt>
                <c:pt idx="1">
                  <c:v>Vianočný príplatok</c:v>
                </c:pt>
                <c:pt idx="2">
                  <c:v>Príspevok na cestovné</c:v>
                </c:pt>
                <c:pt idx="3">
                  <c:v>Príspevok na stravu</c:v>
                </c:pt>
                <c:pt idx="4">
                  <c:v>Bonusy</c:v>
                </c:pt>
                <c:pt idx="5">
                  <c:v>13. plat</c:v>
                </c:pt>
                <c:pt idx="6">
                  <c:v>14. plat</c:v>
                </c:pt>
                <c:pt idx="7">
                  <c:v>Časové konto</c:v>
                </c:pt>
              </c:strCache>
            </c:strRef>
          </c:cat>
          <c:val>
            <c:numRef>
              <c:f>Tabelle2!$B$3:$I$3</c:f>
              <c:numCache>
                <c:formatCode>General</c:formatCode>
                <c:ptCount val="8"/>
                <c:pt idx="0">
                  <c:v>48</c:v>
                </c:pt>
                <c:pt idx="1">
                  <c:v>32</c:v>
                </c:pt>
                <c:pt idx="2">
                  <c:v>36</c:v>
                </c:pt>
                <c:pt idx="3">
                  <c:v>84</c:v>
                </c:pt>
                <c:pt idx="4">
                  <c:v>68</c:v>
                </c:pt>
                <c:pt idx="5">
                  <c:v>60</c:v>
                </c:pt>
                <c:pt idx="6">
                  <c:v>32</c:v>
                </c:pt>
                <c:pt idx="7">
                  <c:v>24</c:v>
                </c:pt>
              </c:numCache>
            </c:numRef>
          </c:val>
          <c:extLst>
            <c:ext xmlns:c16="http://schemas.microsoft.com/office/drawing/2014/chart" uri="{C3380CC4-5D6E-409C-BE32-E72D297353CC}">
              <c16:uniqueId val="{00000001-2C4B-4B8E-A5D1-88D4DEC67CFD}"/>
            </c:ext>
          </c:extLst>
        </c:ser>
        <c:dLbls>
          <c:showLegendKey val="0"/>
          <c:showVal val="0"/>
          <c:showCatName val="0"/>
          <c:showSerName val="0"/>
          <c:showPercent val="0"/>
          <c:showBubbleSize val="0"/>
        </c:dLbls>
        <c:gapWidth val="219"/>
        <c:overlap val="-27"/>
        <c:axId val="812577008"/>
        <c:axId val="1"/>
      </c:barChart>
      <c:catAx>
        <c:axId val="81257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mn-ea"/>
                <a:cs typeface="+mn-cs"/>
              </a:defRPr>
            </a:pPr>
            <a:endParaRPr lang="sk-SK"/>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mn-ea"/>
                <a:cs typeface="+mn-cs"/>
              </a:defRPr>
            </a:pPr>
            <a:endParaRPr lang="sk-SK"/>
          </a:p>
        </c:txPr>
        <c:crossAx val="812577008"/>
        <c:crosses val="autoZero"/>
        <c:crossBetween val="between"/>
      </c:valAx>
      <c:spPr>
        <a:noFill/>
        <a:ln w="25400">
          <a:noFill/>
        </a:ln>
      </c:spPr>
    </c:plotArea>
    <c:legend>
      <c:legendPos val="r"/>
      <c:layout>
        <c:manualLayout>
          <c:xMode val="edge"/>
          <c:yMode val="edge"/>
          <c:x val="0.81569302806929811"/>
          <c:y val="0.71086059718027805"/>
          <c:w val="0.16914835945614162"/>
          <c:h val="0.254449995653691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mn-ea"/>
              <a:cs typeface="+mn-cs"/>
            </a:defRPr>
          </a:pPr>
          <a:endParaRPr lang="sk-SK"/>
        </a:p>
      </c:txPr>
    </c:legend>
    <c:plotVisOnly val="1"/>
    <c:dispBlanksAs val="gap"/>
    <c:showDLblsOverMax val="0"/>
  </c:chart>
  <c:spPr>
    <a:solidFill>
      <a:schemeClr val="bg1"/>
    </a:solidFill>
    <a:ln w="9525" cap="flat" cmpd="sng" algn="ctr">
      <a:noFill/>
      <a:round/>
    </a:ln>
    <a:effectLst/>
  </c:spPr>
  <c:txPr>
    <a:bodyPr/>
    <a:lstStyle/>
    <a:p>
      <a:pPr>
        <a:defRPr/>
      </a:pPr>
      <a:endParaRPr lang="sk-SK"/>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73FFA-EBD4-4AAF-81C8-CE41797CD047}" type="datetimeFigureOut">
              <a:rPr lang="sk-SK" smtClean="0"/>
              <a:t>18. 3. 2025</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EB8E9-51E8-497C-8F39-62385157E277}" type="slidenum">
              <a:rPr lang="sk-SK" smtClean="0"/>
              <a:t>‹#›</a:t>
            </a:fld>
            <a:endParaRPr lang="sk-SK"/>
          </a:p>
        </p:txBody>
      </p:sp>
    </p:spTree>
    <p:extLst>
      <p:ext uri="{BB962C8B-B14F-4D97-AF65-F5344CB8AC3E}">
        <p14:creationId xmlns:p14="http://schemas.microsoft.com/office/powerpoint/2010/main" val="253663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0D594-C901-9B85-3EB0-7664DA9745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F5A273-A835-7412-954E-44829CAB49E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66CC0CA-B55C-503E-30AB-71E62A8A69DB}"/>
              </a:ext>
            </a:extLst>
          </p:cNvPr>
          <p:cNvSpPr>
            <a:spLocks noGrp="1"/>
          </p:cNvSpPr>
          <p:nvPr>
            <p:ph type="body" idx="1"/>
          </p:nvPr>
        </p:nvSpPr>
        <p:spPr/>
        <p:txBody>
          <a:bodyPr/>
          <a:lstStyle/>
          <a:p>
            <a:r>
              <a:rPr lang="de-SK"/>
              <a:t>Steuer-Audit 2023-2024 (Mazarars)</a:t>
            </a:r>
          </a:p>
        </p:txBody>
      </p:sp>
      <p:sp>
        <p:nvSpPr>
          <p:cNvPr id="4" name="Fußzeilenplatzhalter 3">
            <a:extLst>
              <a:ext uri="{FF2B5EF4-FFF2-40B4-BE49-F238E27FC236}">
                <a16:creationId xmlns:a16="http://schemas.microsoft.com/office/drawing/2014/main" id="{2D99F283-83D0-38C5-4CF8-960E04425AEE}"/>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744BFFE4-B326-6E19-8E63-D25B7EC1B663}"/>
              </a:ext>
            </a:extLst>
          </p:cNvPr>
          <p:cNvSpPr>
            <a:spLocks noGrp="1"/>
          </p:cNvSpPr>
          <p:nvPr>
            <p:ph type="sldNum" sz="quarter" idx="5"/>
          </p:nvPr>
        </p:nvSpPr>
        <p:spPr/>
        <p:txBody>
          <a:bodyPr/>
          <a:lstStyle/>
          <a:p>
            <a:fld id="{7B1DC7EC-CB42-4039-99BE-CE5B5F25E871}" type="slidenum">
              <a:rPr lang="de-DE" smtClean="0"/>
              <a:t>2</a:t>
            </a:fld>
            <a:endParaRPr lang="de-DE"/>
          </a:p>
        </p:txBody>
      </p:sp>
    </p:spTree>
    <p:extLst>
      <p:ext uri="{BB962C8B-B14F-4D97-AF65-F5344CB8AC3E}">
        <p14:creationId xmlns:p14="http://schemas.microsoft.com/office/powerpoint/2010/main" val="200241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352E9-B2B3-679B-F278-D885CE2526F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3408C06-18DB-BBEE-34C5-418908ECA6F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059BFE-8BAA-075D-A24F-0E48F2024FCC}"/>
              </a:ext>
            </a:extLst>
          </p:cNvPr>
          <p:cNvSpPr>
            <a:spLocks noGrp="1"/>
          </p:cNvSpPr>
          <p:nvPr>
            <p:ph type="body" idx="1"/>
          </p:nvPr>
        </p:nvSpPr>
        <p:spPr/>
        <p:txBody>
          <a:bodyPr/>
          <a:lstStyle/>
          <a:p>
            <a:pPr marL="0" indent="0">
              <a:buFont typeface="Arial" panose="020B0604020202020204" pitchFamily="34" charset="0"/>
              <a:buNone/>
            </a:pPr>
            <a:endParaRPr lang="de-SK"/>
          </a:p>
        </p:txBody>
      </p:sp>
      <p:sp>
        <p:nvSpPr>
          <p:cNvPr id="4" name="Fußzeilenplatzhalter 3">
            <a:extLst>
              <a:ext uri="{FF2B5EF4-FFF2-40B4-BE49-F238E27FC236}">
                <a16:creationId xmlns:a16="http://schemas.microsoft.com/office/drawing/2014/main" id="{F0B4DAB4-B72A-B1C9-15B8-2397510E7460}"/>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1798A3AF-74C1-6DE8-C4E9-B71BDA649AFF}"/>
              </a:ext>
            </a:extLst>
          </p:cNvPr>
          <p:cNvSpPr>
            <a:spLocks noGrp="1"/>
          </p:cNvSpPr>
          <p:nvPr>
            <p:ph type="sldNum" sz="quarter" idx="5"/>
          </p:nvPr>
        </p:nvSpPr>
        <p:spPr/>
        <p:txBody>
          <a:bodyPr/>
          <a:lstStyle/>
          <a:p>
            <a:fld id="{7B1DC7EC-CB42-4039-99BE-CE5B5F25E871}" type="slidenum">
              <a:rPr lang="de-DE" smtClean="0"/>
              <a:t>3</a:t>
            </a:fld>
            <a:endParaRPr lang="de-DE"/>
          </a:p>
        </p:txBody>
      </p:sp>
    </p:spTree>
    <p:extLst>
      <p:ext uri="{BB962C8B-B14F-4D97-AF65-F5344CB8AC3E}">
        <p14:creationId xmlns:p14="http://schemas.microsoft.com/office/powerpoint/2010/main" val="244090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80BB7-8964-2CC3-9924-0018019BC3B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10DB69B-1C57-E842-07A3-AC982CA795C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3A305B2-C072-5E53-FF75-E0AE18C249D5}"/>
              </a:ext>
            </a:extLst>
          </p:cNvPr>
          <p:cNvSpPr>
            <a:spLocks noGrp="1"/>
          </p:cNvSpPr>
          <p:nvPr>
            <p:ph type="body" idx="1"/>
          </p:nvPr>
        </p:nvSpPr>
        <p:spPr/>
        <p:txBody>
          <a:bodyPr/>
          <a:lstStyle/>
          <a:p>
            <a:pPr marL="0" indent="0">
              <a:buFont typeface="Arial" panose="020B0604020202020204" pitchFamily="34" charset="0"/>
              <a:buNone/>
            </a:pPr>
            <a:endParaRPr lang="de-SK"/>
          </a:p>
        </p:txBody>
      </p:sp>
      <p:sp>
        <p:nvSpPr>
          <p:cNvPr id="4" name="Fußzeilenplatzhalter 3">
            <a:extLst>
              <a:ext uri="{FF2B5EF4-FFF2-40B4-BE49-F238E27FC236}">
                <a16:creationId xmlns:a16="http://schemas.microsoft.com/office/drawing/2014/main" id="{BC54E8D1-BEDB-77D7-F355-A547E02C060A}"/>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DCAA99B9-7206-EB07-727B-1FE2836BDCB6}"/>
              </a:ext>
            </a:extLst>
          </p:cNvPr>
          <p:cNvSpPr>
            <a:spLocks noGrp="1"/>
          </p:cNvSpPr>
          <p:nvPr>
            <p:ph type="sldNum" sz="quarter" idx="5"/>
          </p:nvPr>
        </p:nvSpPr>
        <p:spPr/>
        <p:txBody>
          <a:bodyPr/>
          <a:lstStyle/>
          <a:p>
            <a:fld id="{7B1DC7EC-CB42-4039-99BE-CE5B5F25E871}" type="slidenum">
              <a:rPr lang="de-DE" smtClean="0"/>
              <a:t>4</a:t>
            </a:fld>
            <a:endParaRPr lang="de-DE"/>
          </a:p>
        </p:txBody>
      </p:sp>
    </p:spTree>
    <p:extLst>
      <p:ext uri="{BB962C8B-B14F-4D97-AF65-F5344CB8AC3E}">
        <p14:creationId xmlns:p14="http://schemas.microsoft.com/office/powerpoint/2010/main" val="181532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CA20C-6CE9-03C8-0FFB-03C2F619B88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366673-506D-0BF1-3A19-31391AE6A1F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DB6DD24-7A69-ABF7-911B-662FB65ECD06}"/>
              </a:ext>
            </a:extLst>
          </p:cNvPr>
          <p:cNvSpPr>
            <a:spLocks noGrp="1"/>
          </p:cNvSpPr>
          <p:nvPr>
            <p:ph type="body" idx="1"/>
          </p:nvPr>
        </p:nvSpPr>
        <p:spPr/>
        <p:txBody>
          <a:bodyPr/>
          <a:lstStyle/>
          <a:p>
            <a:pPr marL="0" indent="0">
              <a:buFont typeface="Arial" panose="020B0604020202020204" pitchFamily="34" charset="0"/>
              <a:buNone/>
            </a:pPr>
            <a:endParaRPr lang="de-SK"/>
          </a:p>
        </p:txBody>
      </p:sp>
      <p:sp>
        <p:nvSpPr>
          <p:cNvPr id="4" name="Fußzeilenplatzhalter 3">
            <a:extLst>
              <a:ext uri="{FF2B5EF4-FFF2-40B4-BE49-F238E27FC236}">
                <a16:creationId xmlns:a16="http://schemas.microsoft.com/office/drawing/2014/main" id="{5895AE77-5483-9E2B-DF1F-A5C9BC1007CA}"/>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A2701680-3C77-33EE-511B-7A9DE25BD220}"/>
              </a:ext>
            </a:extLst>
          </p:cNvPr>
          <p:cNvSpPr>
            <a:spLocks noGrp="1"/>
          </p:cNvSpPr>
          <p:nvPr>
            <p:ph type="sldNum" sz="quarter" idx="5"/>
          </p:nvPr>
        </p:nvSpPr>
        <p:spPr/>
        <p:txBody>
          <a:bodyPr/>
          <a:lstStyle/>
          <a:p>
            <a:fld id="{7B1DC7EC-CB42-4039-99BE-CE5B5F25E871}" type="slidenum">
              <a:rPr lang="de-DE" smtClean="0"/>
              <a:t>5</a:t>
            </a:fld>
            <a:endParaRPr lang="de-DE"/>
          </a:p>
        </p:txBody>
      </p:sp>
    </p:spTree>
    <p:extLst>
      <p:ext uri="{BB962C8B-B14F-4D97-AF65-F5344CB8AC3E}">
        <p14:creationId xmlns:p14="http://schemas.microsoft.com/office/powerpoint/2010/main" val="74917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A9B5-DE9F-4725-51A7-583ACD93CD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79CB21B-A932-3DE7-F85C-8D3E0F57C95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091857A-5D39-E6A7-36E1-A9064374A4FC}"/>
              </a:ext>
            </a:extLst>
          </p:cNvPr>
          <p:cNvSpPr>
            <a:spLocks noGrp="1"/>
          </p:cNvSpPr>
          <p:nvPr>
            <p:ph type="body" idx="1"/>
          </p:nvPr>
        </p:nvSpPr>
        <p:spPr/>
        <p:txBody>
          <a:bodyPr/>
          <a:lstStyle/>
          <a:p>
            <a:pPr marL="0" indent="0">
              <a:buFont typeface="Arial" panose="020B0604020202020204" pitchFamily="34" charset="0"/>
              <a:buNone/>
            </a:pPr>
            <a:endParaRPr lang="de-SK"/>
          </a:p>
        </p:txBody>
      </p:sp>
      <p:sp>
        <p:nvSpPr>
          <p:cNvPr id="4" name="Fußzeilenplatzhalter 3">
            <a:extLst>
              <a:ext uri="{FF2B5EF4-FFF2-40B4-BE49-F238E27FC236}">
                <a16:creationId xmlns:a16="http://schemas.microsoft.com/office/drawing/2014/main" id="{8C7BA3A1-A1B8-5214-7681-C2AFDE87A8E0}"/>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5B64EF1B-6E5D-83DB-7099-046DECD1F330}"/>
              </a:ext>
            </a:extLst>
          </p:cNvPr>
          <p:cNvSpPr>
            <a:spLocks noGrp="1"/>
          </p:cNvSpPr>
          <p:nvPr>
            <p:ph type="sldNum" sz="quarter" idx="5"/>
          </p:nvPr>
        </p:nvSpPr>
        <p:spPr/>
        <p:txBody>
          <a:bodyPr/>
          <a:lstStyle/>
          <a:p>
            <a:fld id="{7B1DC7EC-CB42-4039-99BE-CE5B5F25E871}" type="slidenum">
              <a:rPr lang="de-DE" smtClean="0"/>
              <a:t>6</a:t>
            </a:fld>
            <a:endParaRPr lang="de-DE"/>
          </a:p>
        </p:txBody>
      </p:sp>
    </p:spTree>
    <p:extLst>
      <p:ext uri="{BB962C8B-B14F-4D97-AF65-F5344CB8AC3E}">
        <p14:creationId xmlns:p14="http://schemas.microsoft.com/office/powerpoint/2010/main" val="479021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EB9D-F4F0-B168-3E3E-BDA83ADF10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k-SK"/>
          </a:p>
        </p:txBody>
      </p:sp>
      <p:sp>
        <p:nvSpPr>
          <p:cNvPr id="3" name="Subtitle 2">
            <a:extLst>
              <a:ext uri="{FF2B5EF4-FFF2-40B4-BE49-F238E27FC236}">
                <a16:creationId xmlns:a16="http://schemas.microsoft.com/office/drawing/2014/main" id="{5795A898-3843-AF19-EF04-5C2CF23F0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Date Placeholder 3">
            <a:extLst>
              <a:ext uri="{FF2B5EF4-FFF2-40B4-BE49-F238E27FC236}">
                <a16:creationId xmlns:a16="http://schemas.microsoft.com/office/drawing/2014/main" id="{3AAA6C22-BDAF-C0E0-D991-11E1DE07D4A3}"/>
              </a:ext>
            </a:extLst>
          </p:cNvPr>
          <p:cNvSpPr>
            <a:spLocks noGrp="1"/>
          </p:cNvSpPr>
          <p:nvPr>
            <p:ph type="dt" sz="half" idx="10"/>
          </p:nvPr>
        </p:nvSpPr>
        <p:spPr/>
        <p:txBody>
          <a:bodyPr/>
          <a:lstStyle/>
          <a:p>
            <a:fld id="{69DFB33B-A3D2-4CEA-A0F2-0002C22A073B}" type="datetimeFigureOut">
              <a:rPr lang="sk-SK" smtClean="0"/>
              <a:t>18. 3. 2025</a:t>
            </a:fld>
            <a:endParaRPr lang="sk-SK"/>
          </a:p>
        </p:txBody>
      </p:sp>
      <p:sp>
        <p:nvSpPr>
          <p:cNvPr id="5" name="Footer Placeholder 4">
            <a:extLst>
              <a:ext uri="{FF2B5EF4-FFF2-40B4-BE49-F238E27FC236}">
                <a16:creationId xmlns:a16="http://schemas.microsoft.com/office/drawing/2014/main" id="{FE1F39F5-0774-B180-D9BD-14B770482523}"/>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CFC41723-BF6A-F547-6E2C-3C9933B9073F}"/>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123793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69AB-0C50-6B1D-5CD2-4EDCF0781326}"/>
              </a:ext>
            </a:extLst>
          </p:cNvPr>
          <p:cNvSpPr>
            <a:spLocks noGrp="1"/>
          </p:cNvSpPr>
          <p:nvPr>
            <p:ph type="title"/>
          </p:nvPr>
        </p:nvSpPr>
        <p:spPr/>
        <p:txBody>
          <a:bodyPr/>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8238342F-1335-F17F-04C5-BDFBF2787F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1E9C44AF-C76E-5F2E-4573-EA3F454F5A1F}"/>
              </a:ext>
            </a:extLst>
          </p:cNvPr>
          <p:cNvSpPr>
            <a:spLocks noGrp="1"/>
          </p:cNvSpPr>
          <p:nvPr>
            <p:ph type="dt" sz="half" idx="10"/>
          </p:nvPr>
        </p:nvSpPr>
        <p:spPr/>
        <p:txBody>
          <a:bodyPr/>
          <a:lstStyle/>
          <a:p>
            <a:fld id="{69DFB33B-A3D2-4CEA-A0F2-0002C22A073B}" type="datetimeFigureOut">
              <a:rPr lang="sk-SK" smtClean="0"/>
              <a:t>18. 3. 2025</a:t>
            </a:fld>
            <a:endParaRPr lang="sk-SK"/>
          </a:p>
        </p:txBody>
      </p:sp>
      <p:sp>
        <p:nvSpPr>
          <p:cNvPr id="5" name="Footer Placeholder 4">
            <a:extLst>
              <a:ext uri="{FF2B5EF4-FFF2-40B4-BE49-F238E27FC236}">
                <a16:creationId xmlns:a16="http://schemas.microsoft.com/office/drawing/2014/main" id="{AEE5D0CA-3948-B2E1-BC78-84A1C0004B27}"/>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48BAD570-A7B0-1CA8-3569-6BAB69272F56}"/>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98907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61B58C-C174-6A5D-40E0-DF6C60F83B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A15D0307-8FAB-07F4-12AA-B2A3D9AEC2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E0B154DC-0D7A-840E-CCBA-C1DC5FC5618D}"/>
              </a:ext>
            </a:extLst>
          </p:cNvPr>
          <p:cNvSpPr>
            <a:spLocks noGrp="1"/>
          </p:cNvSpPr>
          <p:nvPr>
            <p:ph type="dt" sz="half" idx="10"/>
          </p:nvPr>
        </p:nvSpPr>
        <p:spPr/>
        <p:txBody>
          <a:bodyPr/>
          <a:lstStyle/>
          <a:p>
            <a:fld id="{69DFB33B-A3D2-4CEA-A0F2-0002C22A073B}" type="datetimeFigureOut">
              <a:rPr lang="sk-SK" smtClean="0"/>
              <a:t>18. 3. 2025</a:t>
            </a:fld>
            <a:endParaRPr lang="sk-SK"/>
          </a:p>
        </p:txBody>
      </p:sp>
      <p:sp>
        <p:nvSpPr>
          <p:cNvPr id="5" name="Footer Placeholder 4">
            <a:extLst>
              <a:ext uri="{FF2B5EF4-FFF2-40B4-BE49-F238E27FC236}">
                <a16:creationId xmlns:a16="http://schemas.microsoft.com/office/drawing/2014/main" id="{1E24DDF3-C518-C5D3-C61D-63C41FD12A76}"/>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6A451BFB-464F-0F79-B6AF-65F9DB529BBA}"/>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1143797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L Fliesstext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4C72D9-F22C-476E-BE22-E9114CCC8A80}" type="slidenum">
              <a:rPr lang="de-DE" smtClean="0"/>
              <a:t>‹#›</a:t>
            </a:fld>
            <a:endParaRPr lang="de-DE"/>
          </a:p>
        </p:txBody>
      </p:sp>
      <p:sp>
        <p:nvSpPr>
          <p:cNvPr id="10" name="Textplatzhalter 10"/>
          <p:cNvSpPr>
            <a:spLocks noGrp="1"/>
          </p:cNvSpPr>
          <p:nvPr>
            <p:ph type="body" sz="quarter" idx="14" hasCustomPrompt="1"/>
          </p:nvPr>
        </p:nvSpPr>
        <p:spPr>
          <a:xfrm>
            <a:off x="635396" y="4652839"/>
            <a:ext cx="2289333" cy="213433"/>
          </a:xfrm>
        </p:spPr>
        <p:txBody>
          <a:bodyPr wrap="none" lIns="36000" tIns="0" rIns="0" bIns="0">
            <a:noAutofit/>
          </a:bodyPr>
          <a:lstStyle>
            <a:lvl1pPr marL="0" indent="0">
              <a:lnSpc>
                <a:spcPts val="2041"/>
              </a:lnSpc>
              <a:buFontTx/>
              <a:buNone/>
              <a:defRPr sz="2540" baseline="0">
                <a:solidFill>
                  <a:schemeClr val="tx1"/>
                </a:solidFill>
                <a:latin typeface="+mn-lt"/>
                <a:ea typeface="Source Sans Pro" panose="020B0503030403020204" pitchFamily="34" charset="0"/>
                <a:cs typeface="Arial" panose="020B0604020202020204" pitchFamily="34" charset="0"/>
              </a:defRPr>
            </a:lvl1pPr>
            <a:lvl2pPr marL="457153" indent="0">
              <a:buFontTx/>
              <a:buNone/>
              <a:defRPr sz="2000">
                <a:solidFill>
                  <a:schemeClr val="bg1"/>
                </a:solidFill>
              </a:defRPr>
            </a:lvl2pPr>
            <a:lvl3pPr marL="914302" indent="0">
              <a:buFontTx/>
              <a:buNone/>
              <a:defRPr sz="2000">
                <a:solidFill>
                  <a:schemeClr val="bg1"/>
                </a:solidFill>
              </a:defRPr>
            </a:lvl3pPr>
            <a:lvl4pPr marL="1371454" indent="0">
              <a:buFontTx/>
              <a:buNone/>
              <a:defRPr sz="2000">
                <a:solidFill>
                  <a:schemeClr val="bg1"/>
                </a:solidFill>
              </a:defRPr>
            </a:lvl4pPr>
            <a:lvl5pPr marL="1828605" indent="0">
              <a:buFontTx/>
              <a:buNone/>
              <a:defRPr sz="2000">
                <a:solidFill>
                  <a:schemeClr val="bg1"/>
                </a:solidFill>
              </a:defRPr>
            </a:lvl5pPr>
          </a:lstStyle>
          <a:p>
            <a:pPr lvl="0"/>
            <a:r>
              <a:rPr lang="de-DE"/>
              <a:t>www.ahk.de</a:t>
            </a:r>
          </a:p>
        </p:txBody>
      </p:sp>
      <p:sp>
        <p:nvSpPr>
          <p:cNvPr id="11" name="Title Placeholder 1"/>
          <p:cNvSpPr>
            <a:spLocks noGrp="1"/>
          </p:cNvSpPr>
          <p:nvPr>
            <p:ph type="title" hasCustomPrompt="1"/>
          </p:nvPr>
        </p:nvSpPr>
        <p:spPr>
          <a:xfrm>
            <a:off x="619877" y="748492"/>
            <a:ext cx="10936731" cy="428917"/>
          </a:xfrm>
          <a:prstGeom prst="rect">
            <a:avLst/>
          </a:prstGeom>
        </p:spPr>
        <p:txBody>
          <a:bodyPr vert="horz" wrap="none" lIns="0" tIns="0" rIns="0" bIns="0" rtlCol="0" anchor="t" anchorCtr="0">
            <a:noAutofit/>
          </a:bodyPr>
          <a:lstStyle>
            <a:lvl1pPr>
              <a:defRPr/>
            </a:lvl1pPr>
          </a:lstStyle>
          <a:p>
            <a:r>
              <a:rPr lang="de-DE"/>
              <a:t>Headline, Source Sans Pro </a:t>
            </a:r>
            <a:r>
              <a:rPr lang="de-DE" err="1"/>
              <a:t>Bold</a:t>
            </a:r>
            <a:r>
              <a:rPr lang="de-DE"/>
              <a:t>, 36pt.</a:t>
            </a:r>
            <a:endParaRPr lang="en-US"/>
          </a:p>
        </p:txBody>
      </p:sp>
      <p:sp>
        <p:nvSpPr>
          <p:cNvPr id="12" name="Text Placeholder 2"/>
          <p:cNvSpPr>
            <a:spLocks noGrp="1"/>
          </p:cNvSpPr>
          <p:nvPr>
            <p:ph idx="1" hasCustomPrompt="1"/>
          </p:nvPr>
        </p:nvSpPr>
        <p:spPr>
          <a:xfrm>
            <a:off x="595672" y="431093"/>
            <a:ext cx="10970266" cy="195951"/>
          </a:xfrm>
          <a:prstGeom prst="rect">
            <a:avLst/>
          </a:prstGeom>
        </p:spPr>
        <p:txBody>
          <a:bodyPr vert="horz" wrap="none" lIns="36000" tIns="0" rIns="0" bIns="0" rtlCol="0">
            <a:noAutofit/>
          </a:bodyPr>
          <a:lstStyle>
            <a:lvl1pPr>
              <a:defRPr sz="1814"/>
            </a:lvl1pPr>
          </a:lstStyle>
          <a:p>
            <a:pPr lvl="0"/>
            <a:r>
              <a:rPr lang="de-DE"/>
              <a:t>SUBHEADLINE, SOURCE SANS PRO, 20PT., EINZEILIG</a:t>
            </a:r>
            <a:endParaRPr lang="en-US"/>
          </a:p>
        </p:txBody>
      </p:sp>
      <p:sp>
        <p:nvSpPr>
          <p:cNvPr id="13" name="Textplatzhalter 10"/>
          <p:cNvSpPr>
            <a:spLocks noGrp="1"/>
          </p:cNvSpPr>
          <p:nvPr>
            <p:ph type="body" sz="quarter" idx="13" hasCustomPrompt="1"/>
          </p:nvPr>
        </p:nvSpPr>
        <p:spPr>
          <a:xfrm>
            <a:off x="635398" y="1386658"/>
            <a:ext cx="9033122" cy="2925967"/>
          </a:xfrm>
        </p:spPr>
        <p:txBody>
          <a:bodyPr wrap="square" lIns="0" tIns="0" rIns="0" bIns="0">
            <a:noAutofit/>
          </a:bodyPr>
          <a:lstStyle>
            <a:lvl1pPr marL="0" indent="0">
              <a:lnSpc>
                <a:spcPts val="2041"/>
              </a:lnSpc>
              <a:buFontTx/>
              <a:buNone/>
              <a:defRPr sz="1814" baseline="0">
                <a:solidFill>
                  <a:schemeClr val="tx1"/>
                </a:solidFill>
                <a:latin typeface="+mn-lt"/>
                <a:ea typeface="Source Sans Pro" panose="020B0503030403020204" pitchFamily="34" charset="0"/>
                <a:cs typeface="Arial" panose="020B0604020202020204" pitchFamily="34" charset="0"/>
              </a:defRPr>
            </a:lvl1pPr>
            <a:lvl2pPr marL="457153" indent="0">
              <a:buFontTx/>
              <a:buNone/>
              <a:defRPr sz="2000">
                <a:solidFill>
                  <a:schemeClr val="bg1"/>
                </a:solidFill>
              </a:defRPr>
            </a:lvl2pPr>
            <a:lvl3pPr marL="914302" indent="0">
              <a:buFontTx/>
              <a:buNone/>
              <a:defRPr sz="2000">
                <a:solidFill>
                  <a:schemeClr val="bg1"/>
                </a:solidFill>
              </a:defRPr>
            </a:lvl3pPr>
            <a:lvl4pPr marL="1371454" indent="0">
              <a:buFontTx/>
              <a:buNone/>
              <a:defRPr sz="2000">
                <a:solidFill>
                  <a:schemeClr val="bg1"/>
                </a:solidFill>
              </a:defRPr>
            </a:lvl4pPr>
            <a:lvl5pPr marL="1828605" indent="0">
              <a:buFontTx/>
              <a:buNone/>
              <a:defRPr sz="2000">
                <a:solidFill>
                  <a:schemeClr val="bg1"/>
                </a:solidFill>
              </a:defRPr>
            </a:lvl5pPr>
          </a:lstStyle>
          <a:p>
            <a:pPr lvl="0"/>
            <a:r>
              <a:rPr lang="de-DE"/>
              <a:t>Fließtext, Source Sans Pro, 20 </a:t>
            </a:r>
            <a:r>
              <a:rPr lang="de-DE" err="1"/>
              <a:t>pt</a:t>
            </a:r>
            <a:r>
              <a:rPr lang="de-DE"/>
              <a:t>.</a:t>
            </a:r>
            <a:br>
              <a:rPr lang="de-DE"/>
            </a:br>
            <a:r>
              <a:rPr lang="de-DE"/>
              <a:t>Eine wunderbare Heiterkeit hat meine ganze Seele eingenommen, gleich den süßen Frühlingsmorgen, die ich mit ganzem Herzen genieße. Ich bin alleine und freue mich meines Lebens in dieser Gegend, die für solche Seelen geschaffen ist wie die meine. Ich bin so glücklich, mein Bester, so ganz in dem Gefühle von ruhigem Dasein versunken, </a:t>
            </a:r>
            <a:r>
              <a:rPr lang="de-DE" err="1"/>
              <a:t>daß</a:t>
            </a:r>
            <a:r>
              <a:rPr lang="de-DE"/>
              <a:t> meine Kunst darunter leidet. Ich könnte jetzt nicht zeichnen, nicht einen Strich, und bin nie ein größerer Maler gewesen als in diesen Augenblicken.</a:t>
            </a:r>
          </a:p>
        </p:txBody>
      </p:sp>
    </p:spTree>
    <p:extLst>
      <p:ext uri="{BB962C8B-B14F-4D97-AF65-F5344CB8AC3E}">
        <p14:creationId xmlns:p14="http://schemas.microsoft.com/office/powerpoint/2010/main" val="3354880752"/>
      </p:ext>
    </p:extLst>
  </p:cSld>
  <p:clrMapOvr>
    <a:masterClrMapping/>
  </p:clrMapOvr>
  <p:extLst>
    <p:ext uri="{DCECCB84-F9BA-43D5-87BE-67443E8EF086}">
      <p15:sldGuideLst xmlns:p15="http://schemas.microsoft.com/office/powerpoint/2012/main">
        <p15:guide id="3" orient="horz" pos="43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0ECA-A31A-4A11-5888-536BEBBEAADC}"/>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6ED2007A-938E-026D-BA47-936D9D0B1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2C22670A-FFB4-D7A2-FE0C-DF0484E54CFC}"/>
              </a:ext>
            </a:extLst>
          </p:cNvPr>
          <p:cNvSpPr>
            <a:spLocks noGrp="1"/>
          </p:cNvSpPr>
          <p:nvPr>
            <p:ph type="dt" sz="half" idx="10"/>
          </p:nvPr>
        </p:nvSpPr>
        <p:spPr/>
        <p:txBody>
          <a:bodyPr/>
          <a:lstStyle/>
          <a:p>
            <a:fld id="{69DFB33B-A3D2-4CEA-A0F2-0002C22A073B}" type="datetimeFigureOut">
              <a:rPr lang="sk-SK" smtClean="0"/>
              <a:t>18. 3. 2025</a:t>
            </a:fld>
            <a:endParaRPr lang="sk-SK"/>
          </a:p>
        </p:txBody>
      </p:sp>
      <p:sp>
        <p:nvSpPr>
          <p:cNvPr id="5" name="Footer Placeholder 4">
            <a:extLst>
              <a:ext uri="{FF2B5EF4-FFF2-40B4-BE49-F238E27FC236}">
                <a16:creationId xmlns:a16="http://schemas.microsoft.com/office/drawing/2014/main" id="{34538B80-4720-100F-4FE2-BEE7B003238E}"/>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30FE604D-24FB-0994-E9A1-2729F146784A}"/>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167196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6B13-6321-D3F6-2C6C-C97E29D6DD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Text Placeholder 2">
            <a:extLst>
              <a:ext uri="{FF2B5EF4-FFF2-40B4-BE49-F238E27FC236}">
                <a16:creationId xmlns:a16="http://schemas.microsoft.com/office/drawing/2014/main" id="{06AC2637-43AC-B422-E0B5-8A87C3A681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5E120-F3E4-C9A0-ACAC-3268D062447A}"/>
              </a:ext>
            </a:extLst>
          </p:cNvPr>
          <p:cNvSpPr>
            <a:spLocks noGrp="1"/>
          </p:cNvSpPr>
          <p:nvPr>
            <p:ph type="dt" sz="half" idx="10"/>
          </p:nvPr>
        </p:nvSpPr>
        <p:spPr/>
        <p:txBody>
          <a:bodyPr/>
          <a:lstStyle/>
          <a:p>
            <a:fld id="{69DFB33B-A3D2-4CEA-A0F2-0002C22A073B}" type="datetimeFigureOut">
              <a:rPr lang="sk-SK" smtClean="0"/>
              <a:t>18. 3. 2025</a:t>
            </a:fld>
            <a:endParaRPr lang="sk-SK"/>
          </a:p>
        </p:txBody>
      </p:sp>
      <p:sp>
        <p:nvSpPr>
          <p:cNvPr id="5" name="Footer Placeholder 4">
            <a:extLst>
              <a:ext uri="{FF2B5EF4-FFF2-40B4-BE49-F238E27FC236}">
                <a16:creationId xmlns:a16="http://schemas.microsoft.com/office/drawing/2014/main" id="{302063CE-70CD-B634-3D59-6DACBED36A2F}"/>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F6D08F41-8293-6C30-33BB-5030E2B0EBA2}"/>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11433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BABF-8A34-0CBA-C01B-BFB5A10AA18C}"/>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46086C30-0C61-33C3-556B-0ACA5B509B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a:extLst>
              <a:ext uri="{FF2B5EF4-FFF2-40B4-BE49-F238E27FC236}">
                <a16:creationId xmlns:a16="http://schemas.microsoft.com/office/drawing/2014/main" id="{B4057092-FA1C-C65D-FEF9-F3994A204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a:extLst>
              <a:ext uri="{FF2B5EF4-FFF2-40B4-BE49-F238E27FC236}">
                <a16:creationId xmlns:a16="http://schemas.microsoft.com/office/drawing/2014/main" id="{D2767EC3-6492-E3A2-1515-080AEB43C43F}"/>
              </a:ext>
            </a:extLst>
          </p:cNvPr>
          <p:cNvSpPr>
            <a:spLocks noGrp="1"/>
          </p:cNvSpPr>
          <p:nvPr>
            <p:ph type="dt" sz="half" idx="10"/>
          </p:nvPr>
        </p:nvSpPr>
        <p:spPr/>
        <p:txBody>
          <a:bodyPr/>
          <a:lstStyle/>
          <a:p>
            <a:fld id="{69DFB33B-A3D2-4CEA-A0F2-0002C22A073B}" type="datetimeFigureOut">
              <a:rPr lang="sk-SK" smtClean="0"/>
              <a:t>18. 3. 2025</a:t>
            </a:fld>
            <a:endParaRPr lang="sk-SK"/>
          </a:p>
        </p:txBody>
      </p:sp>
      <p:sp>
        <p:nvSpPr>
          <p:cNvPr id="6" name="Footer Placeholder 5">
            <a:extLst>
              <a:ext uri="{FF2B5EF4-FFF2-40B4-BE49-F238E27FC236}">
                <a16:creationId xmlns:a16="http://schemas.microsoft.com/office/drawing/2014/main" id="{85EA43C3-79CD-BCC1-E80A-C466C02C3EA6}"/>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009C7CCC-2C08-8C9D-3975-9E73FC5194A4}"/>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94297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17A6-4622-CB99-C697-22C6C0A41E70}"/>
              </a:ext>
            </a:extLst>
          </p:cNvPr>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Text Placeholder 2">
            <a:extLst>
              <a:ext uri="{FF2B5EF4-FFF2-40B4-BE49-F238E27FC236}">
                <a16:creationId xmlns:a16="http://schemas.microsoft.com/office/drawing/2014/main" id="{47B92ACE-78B7-44BA-CB67-7E653B2E3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48CEB-4111-5556-BF17-46A058EEAC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a:extLst>
              <a:ext uri="{FF2B5EF4-FFF2-40B4-BE49-F238E27FC236}">
                <a16:creationId xmlns:a16="http://schemas.microsoft.com/office/drawing/2014/main" id="{CBB1B941-8147-AE7F-6759-1388D4A25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348913-4434-C895-01C6-23209438D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a:extLst>
              <a:ext uri="{FF2B5EF4-FFF2-40B4-BE49-F238E27FC236}">
                <a16:creationId xmlns:a16="http://schemas.microsoft.com/office/drawing/2014/main" id="{38FA2874-9F69-06B2-960D-D56870E3E31F}"/>
              </a:ext>
            </a:extLst>
          </p:cNvPr>
          <p:cNvSpPr>
            <a:spLocks noGrp="1"/>
          </p:cNvSpPr>
          <p:nvPr>
            <p:ph type="dt" sz="half" idx="10"/>
          </p:nvPr>
        </p:nvSpPr>
        <p:spPr/>
        <p:txBody>
          <a:bodyPr/>
          <a:lstStyle/>
          <a:p>
            <a:fld id="{69DFB33B-A3D2-4CEA-A0F2-0002C22A073B}" type="datetimeFigureOut">
              <a:rPr lang="sk-SK" smtClean="0"/>
              <a:t>18. 3. 2025</a:t>
            </a:fld>
            <a:endParaRPr lang="sk-SK"/>
          </a:p>
        </p:txBody>
      </p:sp>
      <p:sp>
        <p:nvSpPr>
          <p:cNvPr id="8" name="Footer Placeholder 7">
            <a:extLst>
              <a:ext uri="{FF2B5EF4-FFF2-40B4-BE49-F238E27FC236}">
                <a16:creationId xmlns:a16="http://schemas.microsoft.com/office/drawing/2014/main" id="{6897D262-5A0D-EE97-B21E-44FA178EADB1}"/>
              </a:ext>
            </a:extLst>
          </p:cNvPr>
          <p:cNvSpPr>
            <a:spLocks noGrp="1"/>
          </p:cNvSpPr>
          <p:nvPr>
            <p:ph type="ftr" sz="quarter" idx="11"/>
          </p:nvPr>
        </p:nvSpPr>
        <p:spPr/>
        <p:txBody>
          <a:bodyPr/>
          <a:lstStyle/>
          <a:p>
            <a:endParaRPr lang="sk-SK"/>
          </a:p>
        </p:txBody>
      </p:sp>
      <p:sp>
        <p:nvSpPr>
          <p:cNvPr id="9" name="Slide Number Placeholder 8">
            <a:extLst>
              <a:ext uri="{FF2B5EF4-FFF2-40B4-BE49-F238E27FC236}">
                <a16:creationId xmlns:a16="http://schemas.microsoft.com/office/drawing/2014/main" id="{C432B363-7213-508B-8AD2-EFB49DA5B455}"/>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992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185C-A2A5-C9A7-2C32-72596FD9C474}"/>
              </a:ext>
            </a:extLst>
          </p:cNvPr>
          <p:cNvSpPr>
            <a:spLocks noGrp="1"/>
          </p:cNvSpPr>
          <p:nvPr>
            <p:ph type="title"/>
          </p:nvPr>
        </p:nvSpPr>
        <p:spPr/>
        <p:txBody>
          <a:bodyPr/>
          <a:lstStyle/>
          <a:p>
            <a:r>
              <a:rPr lang="en-US"/>
              <a:t>Click to edit Master title style</a:t>
            </a:r>
            <a:endParaRPr lang="sk-SK"/>
          </a:p>
        </p:txBody>
      </p:sp>
      <p:sp>
        <p:nvSpPr>
          <p:cNvPr id="3" name="Date Placeholder 2">
            <a:extLst>
              <a:ext uri="{FF2B5EF4-FFF2-40B4-BE49-F238E27FC236}">
                <a16:creationId xmlns:a16="http://schemas.microsoft.com/office/drawing/2014/main" id="{55342067-BC9C-32AA-0312-88402E4B2D3B}"/>
              </a:ext>
            </a:extLst>
          </p:cNvPr>
          <p:cNvSpPr>
            <a:spLocks noGrp="1"/>
          </p:cNvSpPr>
          <p:nvPr>
            <p:ph type="dt" sz="half" idx="10"/>
          </p:nvPr>
        </p:nvSpPr>
        <p:spPr/>
        <p:txBody>
          <a:bodyPr/>
          <a:lstStyle/>
          <a:p>
            <a:fld id="{69DFB33B-A3D2-4CEA-A0F2-0002C22A073B}" type="datetimeFigureOut">
              <a:rPr lang="sk-SK" smtClean="0"/>
              <a:t>18. 3. 2025</a:t>
            </a:fld>
            <a:endParaRPr lang="sk-SK"/>
          </a:p>
        </p:txBody>
      </p:sp>
      <p:sp>
        <p:nvSpPr>
          <p:cNvPr id="4" name="Footer Placeholder 3">
            <a:extLst>
              <a:ext uri="{FF2B5EF4-FFF2-40B4-BE49-F238E27FC236}">
                <a16:creationId xmlns:a16="http://schemas.microsoft.com/office/drawing/2014/main" id="{04CEF29D-3D59-F286-9E53-49EA3B67A235}"/>
              </a:ext>
            </a:extLst>
          </p:cNvPr>
          <p:cNvSpPr>
            <a:spLocks noGrp="1"/>
          </p:cNvSpPr>
          <p:nvPr>
            <p:ph type="ftr" sz="quarter" idx="11"/>
          </p:nvPr>
        </p:nvSpPr>
        <p:spPr/>
        <p:txBody>
          <a:bodyPr/>
          <a:lstStyle/>
          <a:p>
            <a:endParaRPr lang="sk-SK"/>
          </a:p>
        </p:txBody>
      </p:sp>
      <p:sp>
        <p:nvSpPr>
          <p:cNvPr id="5" name="Slide Number Placeholder 4">
            <a:extLst>
              <a:ext uri="{FF2B5EF4-FFF2-40B4-BE49-F238E27FC236}">
                <a16:creationId xmlns:a16="http://schemas.microsoft.com/office/drawing/2014/main" id="{30EB84C8-C0F6-E418-ADE0-8E0B3044DB5A}"/>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394191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A173A3-590F-F42D-CA1D-44903DAB4FA9}"/>
              </a:ext>
            </a:extLst>
          </p:cNvPr>
          <p:cNvSpPr>
            <a:spLocks noGrp="1"/>
          </p:cNvSpPr>
          <p:nvPr>
            <p:ph type="dt" sz="half" idx="10"/>
          </p:nvPr>
        </p:nvSpPr>
        <p:spPr/>
        <p:txBody>
          <a:bodyPr/>
          <a:lstStyle/>
          <a:p>
            <a:fld id="{69DFB33B-A3D2-4CEA-A0F2-0002C22A073B}" type="datetimeFigureOut">
              <a:rPr lang="sk-SK" smtClean="0"/>
              <a:t>18. 3. 2025</a:t>
            </a:fld>
            <a:endParaRPr lang="sk-SK"/>
          </a:p>
        </p:txBody>
      </p:sp>
      <p:sp>
        <p:nvSpPr>
          <p:cNvPr id="3" name="Footer Placeholder 2">
            <a:extLst>
              <a:ext uri="{FF2B5EF4-FFF2-40B4-BE49-F238E27FC236}">
                <a16:creationId xmlns:a16="http://schemas.microsoft.com/office/drawing/2014/main" id="{7136704C-C93C-C344-373E-DD886BB7CF18}"/>
              </a:ext>
            </a:extLst>
          </p:cNvPr>
          <p:cNvSpPr>
            <a:spLocks noGrp="1"/>
          </p:cNvSpPr>
          <p:nvPr>
            <p:ph type="ftr" sz="quarter" idx="11"/>
          </p:nvPr>
        </p:nvSpPr>
        <p:spPr/>
        <p:txBody>
          <a:bodyPr/>
          <a:lstStyle/>
          <a:p>
            <a:endParaRPr lang="sk-SK"/>
          </a:p>
        </p:txBody>
      </p:sp>
      <p:sp>
        <p:nvSpPr>
          <p:cNvPr id="4" name="Slide Number Placeholder 3">
            <a:extLst>
              <a:ext uri="{FF2B5EF4-FFF2-40B4-BE49-F238E27FC236}">
                <a16:creationId xmlns:a16="http://schemas.microsoft.com/office/drawing/2014/main" id="{DC43DD75-4D54-C29A-D381-E462A87B548A}"/>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40903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D1EB-F2E6-FA7D-3896-8D3C9F4ED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Content Placeholder 2">
            <a:extLst>
              <a:ext uri="{FF2B5EF4-FFF2-40B4-BE49-F238E27FC236}">
                <a16:creationId xmlns:a16="http://schemas.microsoft.com/office/drawing/2014/main" id="{3F58918D-6705-E6E7-5A01-8F00C57B1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a:extLst>
              <a:ext uri="{FF2B5EF4-FFF2-40B4-BE49-F238E27FC236}">
                <a16:creationId xmlns:a16="http://schemas.microsoft.com/office/drawing/2014/main" id="{5D8528BB-3367-8FE4-24F4-8A8591E43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D3038-886C-E350-3783-0621C8FDFBDD}"/>
              </a:ext>
            </a:extLst>
          </p:cNvPr>
          <p:cNvSpPr>
            <a:spLocks noGrp="1"/>
          </p:cNvSpPr>
          <p:nvPr>
            <p:ph type="dt" sz="half" idx="10"/>
          </p:nvPr>
        </p:nvSpPr>
        <p:spPr/>
        <p:txBody>
          <a:bodyPr/>
          <a:lstStyle/>
          <a:p>
            <a:fld id="{69DFB33B-A3D2-4CEA-A0F2-0002C22A073B}" type="datetimeFigureOut">
              <a:rPr lang="sk-SK" smtClean="0"/>
              <a:t>18. 3. 2025</a:t>
            </a:fld>
            <a:endParaRPr lang="sk-SK"/>
          </a:p>
        </p:txBody>
      </p:sp>
      <p:sp>
        <p:nvSpPr>
          <p:cNvPr id="6" name="Footer Placeholder 5">
            <a:extLst>
              <a:ext uri="{FF2B5EF4-FFF2-40B4-BE49-F238E27FC236}">
                <a16:creationId xmlns:a16="http://schemas.microsoft.com/office/drawing/2014/main" id="{79C61C28-3397-F088-9560-EC1C616B56BB}"/>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EE90CB52-0EB5-2176-8F45-D020F3828509}"/>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0852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2010-C1C7-3800-E3EA-CE18FA8F1A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Picture Placeholder 2">
            <a:extLst>
              <a:ext uri="{FF2B5EF4-FFF2-40B4-BE49-F238E27FC236}">
                <a16:creationId xmlns:a16="http://schemas.microsoft.com/office/drawing/2014/main" id="{1670B88B-56CD-CF07-34DA-43367BA0E5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a:extLst>
              <a:ext uri="{FF2B5EF4-FFF2-40B4-BE49-F238E27FC236}">
                <a16:creationId xmlns:a16="http://schemas.microsoft.com/office/drawing/2014/main" id="{B988607B-2EEF-4DE8-F2B6-37BD78BDC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1A03F-1A21-CDA7-D0F2-EEBAC5BEB998}"/>
              </a:ext>
            </a:extLst>
          </p:cNvPr>
          <p:cNvSpPr>
            <a:spLocks noGrp="1"/>
          </p:cNvSpPr>
          <p:nvPr>
            <p:ph type="dt" sz="half" idx="10"/>
          </p:nvPr>
        </p:nvSpPr>
        <p:spPr/>
        <p:txBody>
          <a:bodyPr/>
          <a:lstStyle/>
          <a:p>
            <a:fld id="{69DFB33B-A3D2-4CEA-A0F2-0002C22A073B}" type="datetimeFigureOut">
              <a:rPr lang="sk-SK" smtClean="0"/>
              <a:t>18. 3. 2025</a:t>
            </a:fld>
            <a:endParaRPr lang="sk-SK"/>
          </a:p>
        </p:txBody>
      </p:sp>
      <p:sp>
        <p:nvSpPr>
          <p:cNvPr id="6" name="Footer Placeholder 5">
            <a:extLst>
              <a:ext uri="{FF2B5EF4-FFF2-40B4-BE49-F238E27FC236}">
                <a16:creationId xmlns:a16="http://schemas.microsoft.com/office/drawing/2014/main" id="{220CECAD-231C-AC81-4F23-0A3B5A8A98BE}"/>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55F59A07-8C3D-3765-1B08-1B0223C64AF4}"/>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76122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9BF599-6925-FF38-4D7A-25CBA37F9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a:extLst>
              <a:ext uri="{FF2B5EF4-FFF2-40B4-BE49-F238E27FC236}">
                <a16:creationId xmlns:a16="http://schemas.microsoft.com/office/drawing/2014/main" id="{90097761-1973-D65C-A1BD-C0FBE5A4C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A546E09C-5C9F-F9F2-048A-21703F10A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DFB33B-A3D2-4CEA-A0F2-0002C22A073B}" type="datetimeFigureOut">
              <a:rPr lang="sk-SK" smtClean="0"/>
              <a:t>18. 3. 2025</a:t>
            </a:fld>
            <a:endParaRPr lang="sk-SK"/>
          </a:p>
        </p:txBody>
      </p:sp>
      <p:sp>
        <p:nvSpPr>
          <p:cNvPr id="5" name="Footer Placeholder 4">
            <a:extLst>
              <a:ext uri="{FF2B5EF4-FFF2-40B4-BE49-F238E27FC236}">
                <a16:creationId xmlns:a16="http://schemas.microsoft.com/office/drawing/2014/main" id="{617225ED-CB08-A771-0EEF-09D988CFC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k-SK"/>
          </a:p>
        </p:txBody>
      </p:sp>
      <p:sp>
        <p:nvSpPr>
          <p:cNvPr id="6" name="Slide Number Placeholder 5">
            <a:extLst>
              <a:ext uri="{FF2B5EF4-FFF2-40B4-BE49-F238E27FC236}">
                <a16:creationId xmlns:a16="http://schemas.microsoft.com/office/drawing/2014/main" id="{F51AE19B-2C06-DC6F-1C87-42CD27EAD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C8F7E-962B-4D2B-BAF8-05E5E795462E}" type="slidenum">
              <a:rPr lang="sk-SK" smtClean="0"/>
              <a:t>‹#›</a:t>
            </a:fld>
            <a:endParaRPr lang="sk-SK"/>
          </a:p>
        </p:txBody>
      </p:sp>
      <p:pic>
        <p:nvPicPr>
          <p:cNvPr id="7" name="Grafik 6">
            <a:extLst>
              <a:ext uri="{FF2B5EF4-FFF2-40B4-BE49-F238E27FC236}">
                <a16:creationId xmlns:a16="http://schemas.microsoft.com/office/drawing/2014/main" id="{4E3D2702-134F-D877-FEA6-48416A41AB7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14830" y="5990226"/>
            <a:ext cx="4616969" cy="643348"/>
          </a:xfrm>
          <a:prstGeom prst="rect">
            <a:avLst/>
          </a:prstGeom>
        </p:spPr>
      </p:pic>
    </p:spTree>
    <p:extLst>
      <p:ext uri="{BB962C8B-B14F-4D97-AF65-F5344CB8AC3E}">
        <p14:creationId xmlns:p14="http://schemas.microsoft.com/office/powerpoint/2010/main" val="380177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harustiak@ahk.sk?subject=Interesse%20an%20Gehaltsbenchmark%202025"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4">
            <a:extLst>
              <a:ext uri="{FF2B5EF4-FFF2-40B4-BE49-F238E27FC236}">
                <a16:creationId xmlns:a16="http://schemas.microsoft.com/office/drawing/2014/main" id="{B2BB693B-5112-A9E1-05E4-9E9959267B07}"/>
              </a:ext>
            </a:extLst>
          </p:cNvPr>
          <p:cNvPicPr>
            <a:picLocks noChangeAspect="1"/>
          </p:cNvPicPr>
          <p:nvPr/>
        </p:nvPicPr>
        <p:blipFill>
          <a:blip r:embed="rId2" cstate="print">
            <a:extLst>
              <a:ext uri="{28A0092B-C50C-407E-A947-70E740481C1C}">
                <a14:useLocalDpi xmlns:a14="http://schemas.microsoft.com/office/drawing/2010/main" val="0"/>
              </a:ext>
            </a:extLst>
          </a:blip>
          <a:srcRect t="21111" r="9042" b="13874"/>
          <a:stretch/>
        </p:blipFill>
        <p:spPr>
          <a:xfrm>
            <a:off x="-9061" y="-562840"/>
            <a:ext cx="12210122" cy="5831925"/>
          </a:xfrm>
          <a:prstGeom prst="rect">
            <a:avLst/>
          </a:prstGeom>
        </p:spPr>
      </p:pic>
      <p:sp>
        <p:nvSpPr>
          <p:cNvPr id="9" name="Rechteck 14">
            <a:extLst>
              <a:ext uri="{FF2B5EF4-FFF2-40B4-BE49-F238E27FC236}">
                <a16:creationId xmlns:a16="http://schemas.microsoft.com/office/drawing/2014/main" id="{98E743AF-1506-B71D-981D-21F5D4527EA7}"/>
              </a:ext>
            </a:extLst>
          </p:cNvPr>
          <p:cNvSpPr/>
          <p:nvPr/>
        </p:nvSpPr>
        <p:spPr>
          <a:xfrm>
            <a:off x="7240154" y="3864148"/>
            <a:ext cx="4961872" cy="1394911"/>
          </a:xfrm>
          <a:prstGeom prst="rect">
            <a:avLst/>
          </a:prstGeom>
          <a:solidFill>
            <a:srgbClr val="00388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de-DE" sz="2500" b="1" dirty="0">
                <a:latin typeface="Source Serif Pro" panose="02040603050405020204" pitchFamily="18" charset="0"/>
                <a:ea typeface="Source Serif Pro" panose="02040603050405020204" pitchFamily="18" charset="0"/>
                <a:cs typeface="Sans Serif Collection" panose="020B0502040504020204" pitchFamily="34" charset="0"/>
              </a:rPr>
              <a:t>AHK</a:t>
            </a:r>
          </a:p>
          <a:p>
            <a:r>
              <a:rPr lang="de-DE" sz="3500" b="1" dirty="0" err="1">
                <a:latin typeface="Source Serif Pro"/>
                <a:ea typeface="Source Serif Pro"/>
                <a:cs typeface="Sans Serif Collection"/>
              </a:rPr>
              <a:t>Mzdový</a:t>
            </a:r>
            <a:r>
              <a:rPr lang="de-DE" sz="3500" b="1" dirty="0">
                <a:latin typeface="Source Serif Pro"/>
                <a:ea typeface="Source Serif Pro"/>
                <a:cs typeface="Sans Serif Collection"/>
              </a:rPr>
              <a:t> </a:t>
            </a:r>
            <a:r>
              <a:rPr lang="de-DE" sz="3500" b="1" dirty="0" err="1">
                <a:latin typeface="Source Serif Pro"/>
                <a:ea typeface="Source Serif Pro"/>
                <a:cs typeface="Sans Serif Collection"/>
              </a:rPr>
              <a:t>benchmarking</a:t>
            </a:r>
            <a:endParaRPr lang="de-DE" sz="3500" b="1" dirty="0" err="1">
              <a:latin typeface="Source Serif Pro" panose="02040603050405020204" pitchFamily="18" charset="0"/>
              <a:ea typeface="Source Serif Pro" panose="02040603050405020204" pitchFamily="18" charset="0"/>
              <a:cs typeface="Sans Serif Collection" panose="020B0502040504020204" pitchFamily="34" charset="0"/>
            </a:endParaRPr>
          </a:p>
        </p:txBody>
      </p:sp>
      <p:sp>
        <p:nvSpPr>
          <p:cNvPr id="10" name="Rechteck 13">
            <a:extLst>
              <a:ext uri="{FF2B5EF4-FFF2-40B4-BE49-F238E27FC236}">
                <a16:creationId xmlns:a16="http://schemas.microsoft.com/office/drawing/2014/main" id="{F3E3C6B6-20E1-71C6-2AFA-CC4C42A3E0F6}"/>
              </a:ext>
            </a:extLst>
          </p:cNvPr>
          <p:cNvSpPr/>
          <p:nvPr/>
        </p:nvSpPr>
        <p:spPr>
          <a:xfrm>
            <a:off x="7240154" y="5269085"/>
            <a:ext cx="4959942" cy="508907"/>
          </a:xfrm>
          <a:prstGeom prst="rect">
            <a:avLst/>
          </a:prstGeom>
          <a:solidFill>
            <a:srgbClr val="28A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263" dirty="0">
                <a:solidFill>
                  <a:schemeClr val="bg1"/>
                </a:solidFill>
                <a:latin typeface="Source Serif Pro" panose="02040603050405020204" pitchFamily="18" charset="0"/>
                <a:ea typeface="Source Serif Pro" panose="02040603050405020204" pitchFamily="18" charset="0"/>
              </a:rPr>
              <a:t>Prehľad</a:t>
            </a:r>
            <a:endParaRPr lang="de-DE" sz="2263" dirty="0">
              <a:solidFill>
                <a:schemeClr val="bg1"/>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27445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D5945-FF37-BA97-7DD7-BB902FDF722C}"/>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35285A5-C5CB-8F92-1D9B-32390F98C624}"/>
              </a:ext>
            </a:extLst>
          </p:cNvPr>
          <p:cNvSpPr>
            <a:spLocks noGrp="1"/>
          </p:cNvSpPr>
          <p:nvPr>
            <p:ph type="sldNum" sz="quarter" idx="12"/>
          </p:nvPr>
        </p:nvSpPr>
        <p:spPr>
          <a:xfrm>
            <a:off x="10875816" y="6253506"/>
            <a:ext cx="410513" cy="163288"/>
          </a:xfrm>
        </p:spPr>
        <p:txBody>
          <a:bodyPr/>
          <a:lstStyle/>
          <a:p>
            <a:fld id="{404C72D9-F22C-476E-BE22-E9114CCC8A80}" type="slidenum">
              <a:rPr lang="de-DE" smtClean="0"/>
              <a:t>2</a:t>
            </a:fld>
            <a:endParaRPr lang="de-DE"/>
          </a:p>
        </p:txBody>
      </p:sp>
      <p:sp>
        <p:nvSpPr>
          <p:cNvPr id="4" name="Titel 3">
            <a:extLst>
              <a:ext uri="{FF2B5EF4-FFF2-40B4-BE49-F238E27FC236}">
                <a16:creationId xmlns:a16="http://schemas.microsoft.com/office/drawing/2014/main" id="{AF4B2A9F-7A6D-374C-1DED-2136BEC3CCD0}"/>
              </a:ext>
            </a:extLst>
          </p:cNvPr>
          <p:cNvSpPr>
            <a:spLocks noGrp="1"/>
          </p:cNvSpPr>
          <p:nvPr>
            <p:ph type="title"/>
          </p:nvPr>
        </p:nvSpPr>
        <p:spPr/>
        <p:txBody>
          <a:bodyPr/>
          <a:lstStyle/>
          <a:p>
            <a:r>
              <a:rPr lang="sk-SK" sz="3250" dirty="0">
                <a:ea typeface="+mj-lt"/>
                <a:cs typeface="+mj-lt"/>
              </a:rPr>
              <a:t>Trendy na trhu práce a v odmeňovaní</a:t>
            </a:r>
            <a:br>
              <a:rPr lang="de-DE" sz="3250" dirty="0">
                <a:ea typeface="Aptos" panose="020B0004020202020204" pitchFamily="34" charset="0"/>
                <a:cs typeface="Aptos" panose="020B0004020202020204" pitchFamily="34" charset="0"/>
              </a:rPr>
            </a:br>
            <a:endParaRPr lang="en-US" dirty="0"/>
          </a:p>
        </p:txBody>
      </p:sp>
      <p:sp>
        <p:nvSpPr>
          <p:cNvPr id="7" name="Textfeld 6">
            <a:extLst>
              <a:ext uri="{FF2B5EF4-FFF2-40B4-BE49-F238E27FC236}">
                <a16:creationId xmlns:a16="http://schemas.microsoft.com/office/drawing/2014/main" id="{E3DF628B-4BB6-95CB-9233-293FBA3BEA91}"/>
              </a:ext>
            </a:extLst>
          </p:cNvPr>
          <p:cNvSpPr txBox="1"/>
          <p:nvPr/>
        </p:nvSpPr>
        <p:spPr>
          <a:xfrm>
            <a:off x="1117886" y="2148110"/>
            <a:ext cx="4182984" cy="2864008"/>
          </a:xfrm>
          <a:prstGeom prst="rect">
            <a:avLst/>
          </a:prstGeom>
          <a:noFill/>
        </p:spPr>
        <p:txBody>
          <a:bodyPr wrap="square" lIns="82951" tIns="41475" rIns="82951" bIns="41475" anchor="t">
            <a:spAutoFit/>
          </a:bodyPr>
          <a:lstStyle/>
          <a:p>
            <a:pPr>
              <a:spcAft>
                <a:spcPts val="1089"/>
              </a:spcAft>
            </a:pPr>
            <a:r>
              <a:rPr lang="sk-SK" dirty="0">
                <a:ea typeface="+mn-lt"/>
                <a:cs typeface="+mn-lt"/>
              </a:rPr>
              <a:t>Údaje ku koncu januára 2025</a:t>
            </a:r>
          </a:p>
          <a:p>
            <a:pPr marL="310515" indent="-310515">
              <a:spcAft>
                <a:spcPts val="1089"/>
              </a:spcAft>
              <a:buFont typeface="Arial" panose="020B0604020202020204" pitchFamily="34" charset="0"/>
              <a:buChar char="•"/>
            </a:pPr>
            <a:r>
              <a:rPr lang="sk-SK" dirty="0"/>
              <a:t>M</a:t>
            </a:r>
            <a:r>
              <a:rPr lang="sk-SK" dirty="0">
                <a:ea typeface="+mn-lt"/>
                <a:cs typeface="+mn-lt"/>
              </a:rPr>
              <a:t>iera nezamestnanosti zostáva rekordne nízka (5,3 %)</a:t>
            </a:r>
          </a:p>
          <a:p>
            <a:pPr marL="310515" indent="-310515">
              <a:spcAft>
                <a:spcPts val="1089"/>
              </a:spcAft>
              <a:buFont typeface="Arial" panose="020B0604020202020204" pitchFamily="34" charset="0"/>
              <a:buChar char="•"/>
            </a:pPr>
            <a:r>
              <a:rPr lang="sk-SK" dirty="0">
                <a:ea typeface="+mn-lt"/>
                <a:cs typeface="+mn-lt"/>
              </a:rPr>
              <a:t>Plná zamestnanosť na západnom Slovensku</a:t>
            </a:r>
            <a:endParaRPr lang="sk-SK" dirty="0">
              <a:ea typeface="Aptos" panose="020B0004020202020204" pitchFamily="34" charset="0"/>
              <a:cs typeface="Aptos" panose="020B0004020202020204" pitchFamily="34" charset="0"/>
            </a:endParaRPr>
          </a:p>
          <a:p>
            <a:pPr marL="310515" indent="-310515">
              <a:spcAft>
                <a:spcPts val="1089"/>
              </a:spcAft>
              <a:buFont typeface="Arial" panose="020B0604020202020204" pitchFamily="34" charset="0"/>
              <a:buChar char="•"/>
            </a:pPr>
            <a:r>
              <a:rPr lang="sk-SK" dirty="0">
                <a:ea typeface="Aptos" panose="020B0004020202020204" pitchFamily="34" charset="0"/>
                <a:cs typeface="Aptos" panose="020B0004020202020204" pitchFamily="34" charset="0"/>
              </a:rPr>
              <a:t>96 500 voľných pracovných miest      (+ 10 000 v porovnaní s marcom 2024)</a:t>
            </a:r>
          </a:p>
          <a:p>
            <a:pPr marL="310515" indent="-310515">
              <a:spcAft>
                <a:spcPts val="1089"/>
              </a:spcAft>
              <a:buFont typeface="Arial" panose="020B0604020202020204" pitchFamily="34" charset="0"/>
              <a:buChar char="•"/>
            </a:pPr>
            <a:r>
              <a:rPr lang="sk-SK" dirty="0">
                <a:ea typeface="Aptos" panose="020B0004020202020204" pitchFamily="34" charset="0"/>
                <a:cs typeface="Aptos" panose="020B0004020202020204" pitchFamily="34" charset="0"/>
              </a:rPr>
              <a:t>Z toho 44 000 v Bratislavskom kraji</a:t>
            </a:r>
          </a:p>
        </p:txBody>
      </p:sp>
      <p:sp>
        <p:nvSpPr>
          <p:cNvPr id="10" name="Title 3">
            <a:extLst>
              <a:ext uri="{FF2B5EF4-FFF2-40B4-BE49-F238E27FC236}">
                <a16:creationId xmlns:a16="http://schemas.microsoft.com/office/drawing/2014/main" id="{1ABEA404-470F-48D5-96D6-59B18D441677}"/>
              </a:ext>
            </a:extLst>
          </p:cNvPr>
          <p:cNvSpPr txBox="1">
            <a:spLocks/>
          </p:cNvSpPr>
          <p:nvPr/>
        </p:nvSpPr>
        <p:spPr>
          <a:xfrm>
            <a:off x="975155" y="1618178"/>
            <a:ext cx="4182984" cy="428906"/>
          </a:xfrm>
          <a:prstGeom prst="rect">
            <a:avLst/>
          </a:prstGeom>
        </p:spPr>
        <p:txBody>
          <a:bodyPr vert="horz" wrap="none" lIns="0" tIns="0" rIns="0" bIns="0" rtlCol="0" anchor="ctr" anchorCtr="0">
            <a:noAutofit/>
          </a:bodyPr>
          <a:lstStyle>
            <a:lvl1pPr algn="l" defTabSz="1007829" rtl="0" eaLnBrk="1" latinLnBrk="0" hangingPunct="1">
              <a:lnSpc>
                <a:spcPct val="90000"/>
              </a:lnSpc>
              <a:spcBef>
                <a:spcPct val="0"/>
              </a:spcBef>
              <a:buNone/>
              <a:defRPr sz="3600" b="1" kern="1200" baseline="0">
                <a:solidFill>
                  <a:schemeClr val="tx1"/>
                </a:solidFill>
                <a:latin typeface="+mn-lt"/>
                <a:ea typeface="Source Sans Pro" panose="020B0503030403020204" pitchFamily="34" charset="0"/>
                <a:cs typeface="Arial" panose="020B0604020202020204" pitchFamily="34" charset="0"/>
              </a:defRPr>
            </a:lvl1pPr>
          </a:lstStyle>
          <a:p>
            <a:r>
              <a:rPr lang="sk-SK" sz="2150" dirty="0">
                <a:ea typeface="+mn-lt"/>
                <a:cs typeface="+mn-lt"/>
              </a:rPr>
              <a:t>Situácia na trhu práce</a:t>
            </a:r>
            <a:endParaRPr lang="en-US" err="1"/>
          </a:p>
        </p:txBody>
      </p:sp>
      <p:sp>
        <p:nvSpPr>
          <p:cNvPr id="12" name="Textfeld 11">
            <a:extLst>
              <a:ext uri="{FF2B5EF4-FFF2-40B4-BE49-F238E27FC236}">
                <a16:creationId xmlns:a16="http://schemas.microsoft.com/office/drawing/2014/main" id="{1A39CFE7-6159-737D-4A98-C1F762592A3D}"/>
              </a:ext>
            </a:extLst>
          </p:cNvPr>
          <p:cNvSpPr txBox="1"/>
          <p:nvPr/>
        </p:nvSpPr>
        <p:spPr>
          <a:xfrm>
            <a:off x="96176" y="1505945"/>
            <a:ext cx="433132" cy="650819"/>
          </a:xfrm>
          <a:prstGeom prst="rect">
            <a:avLst/>
          </a:prstGeom>
          <a:noFill/>
        </p:spPr>
        <p:txBody>
          <a:bodyPr wrap="none" rtlCol="0">
            <a:spAutoFit/>
          </a:bodyPr>
          <a:lstStyle/>
          <a:p>
            <a:r>
              <a:rPr lang="de-DE" sz="3629" b="1">
                <a:solidFill>
                  <a:schemeClr val="bg1"/>
                </a:solidFill>
              </a:rPr>
              <a:t>4</a:t>
            </a:r>
            <a:endParaRPr lang="de-SK" sz="3629" b="1">
              <a:solidFill>
                <a:schemeClr val="bg1"/>
              </a:solidFill>
            </a:endParaRPr>
          </a:p>
        </p:txBody>
      </p:sp>
      <p:sp>
        <p:nvSpPr>
          <p:cNvPr id="3" name="Textfeld 2">
            <a:extLst>
              <a:ext uri="{FF2B5EF4-FFF2-40B4-BE49-F238E27FC236}">
                <a16:creationId xmlns:a16="http://schemas.microsoft.com/office/drawing/2014/main" id="{0D6AF829-DB56-57EB-65E4-E10DE4409CA5}"/>
              </a:ext>
            </a:extLst>
          </p:cNvPr>
          <p:cNvSpPr txBox="1"/>
          <p:nvPr/>
        </p:nvSpPr>
        <p:spPr>
          <a:xfrm>
            <a:off x="6611522" y="2148110"/>
            <a:ext cx="4674806" cy="2591370"/>
          </a:xfrm>
          <a:prstGeom prst="rect">
            <a:avLst/>
          </a:prstGeom>
          <a:noFill/>
        </p:spPr>
        <p:txBody>
          <a:bodyPr wrap="square" lIns="82951" tIns="41475" rIns="82951" bIns="41475" anchor="t">
            <a:spAutoFit/>
          </a:bodyPr>
          <a:lstStyle/>
          <a:p>
            <a:pPr marL="310515" indent="-310515">
              <a:spcAft>
                <a:spcPts val="1089"/>
              </a:spcAft>
              <a:buFont typeface="Arial" panose="020B0604020202020204" pitchFamily="34" charset="0"/>
              <a:buChar char="•"/>
            </a:pPr>
            <a:r>
              <a:rPr lang="sk-SK" dirty="0">
                <a:ea typeface="Aptos" panose="020B0004020202020204" pitchFamily="34" charset="0"/>
                <a:cs typeface="Aptos" panose="020B0004020202020204" pitchFamily="34" charset="0"/>
              </a:rPr>
              <a:t>2025: </a:t>
            </a:r>
            <a:r>
              <a:rPr lang="sk-SK" dirty="0">
                <a:ea typeface="+mn-lt"/>
                <a:cs typeface="+mn-lt"/>
              </a:rPr>
              <a:t>očakávaný nárast priemernej mzdy na 1 609 € (+ 5,3 %)</a:t>
            </a:r>
            <a:endParaRPr lang="sk-SK" dirty="0"/>
          </a:p>
          <a:p>
            <a:pPr marL="310515" indent="-310515">
              <a:spcAft>
                <a:spcPts val="1089"/>
              </a:spcAft>
              <a:buFont typeface="Arial" panose="020B0604020202020204" pitchFamily="34" charset="0"/>
              <a:buChar char="•"/>
            </a:pPr>
            <a:r>
              <a:rPr lang="sk-SK" dirty="0">
                <a:ea typeface="Aptos" panose="020B0004020202020204" pitchFamily="34" charset="0"/>
                <a:cs typeface="Aptos" panose="020B0004020202020204" pitchFamily="34" charset="0"/>
              </a:rPr>
              <a:t>2026: 1 695 € (+ 5,3 %)</a:t>
            </a:r>
          </a:p>
          <a:p>
            <a:pPr marL="310515" indent="-310515">
              <a:spcAft>
                <a:spcPts val="1089"/>
              </a:spcAft>
              <a:buFont typeface="Arial" panose="020B0604020202020204" pitchFamily="34" charset="0"/>
              <a:buChar char="•"/>
            </a:pPr>
            <a:r>
              <a:rPr lang="sk-SK" dirty="0">
                <a:ea typeface="+mn-lt"/>
                <a:cs typeface="+mn-lt"/>
              </a:rPr>
              <a:t>Takmer dve tretiny zamestnancov zarába menej, ako je priemerná mzda</a:t>
            </a:r>
            <a:endParaRPr lang="sk-SK" dirty="0">
              <a:ea typeface="Aptos" panose="020B0004020202020204" pitchFamily="34" charset="0"/>
              <a:cs typeface="Aptos" panose="020B0004020202020204" pitchFamily="34" charset="0"/>
            </a:endParaRPr>
          </a:p>
          <a:p>
            <a:pPr marL="310515" indent="-310515">
              <a:spcAft>
                <a:spcPts val="1089"/>
              </a:spcAft>
              <a:buFont typeface="Arial" panose="020B0604020202020204" pitchFamily="34" charset="0"/>
              <a:buChar char="•"/>
            </a:pPr>
            <a:endParaRPr lang="de-DE" sz="1814" dirty="0">
              <a:ea typeface="Aptos" panose="020B0004020202020204" pitchFamily="34" charset="0"/>
              <a:cs typeface="Aptos" panose="020B0004020202020204" pitchFamily="34" charset="0"/>
            </a:endParaRPr>
          </a:p>
          <a:p>
            <a:pPr marL="310515" indent="-310515">
              <a:spcAft>
                <a:spcPts val="1089"/>
              </a:spcAft>
              <a:buFont typeface="Arial" panose="020B0604020202020204" pitchFamily="34" charset="0"/>
              <a:buChar char="•"/>
            </a:pPr>
            <a:endParaRPr lang="de-DE" sz="1814" dirty="0">
              <a:ea typeface="Aptos" panose="020B0004020202020204" pitchFamily="34" charset="0"/>
              <a:cs typeface="Aptos" panose="020B0004020202020204" pitchFamily="34" charset="0"/>
            </a:endParaRPr>
          </a:p>
        </p:txBody>
      </p:sp>
      <p:sp>
        <p:nvSpPr>
          <p:cNvPr id="6" name="Title 3">
            <a:extLst>
              <a:ext uri="{FF2B5EF4-FFF2-40B4-BE49-F238E27FC236}">
                <a16:creationId xmlns:a16="http://schemas.microsoft.com/office/drawing/2014/main" id="{53B45CA2-BBAE-298B-7095-16326455A016}"/>
              </a:ext>
            </a:extLst>
          </p:cNvPr>
          <p:cNvSpPr txBox="1">
            <a:spLocks/>
          </p:cNvSpPr>
          <p:nvPr/>
        </p:nvSpPr>
        <p:spPr>
          <a:xfrm>
            <a:off x="6468791" y="1618178"/>
            <a:ext cx="4182984" cy="428906"/>
          </a:xfrm>
          <a:prstGeom prst="rect">
            <a:avLst/>
          </a:prstGeom>
        </p:spPr>
        <p:txBody>
          <a:bodyPr vert="horz" wrap="none" lIns="0" tIns="0" rIns="0" bIns="0" rtlCol="0" anchor="ctr" anchorCtr="0">
            <a:noAutofit/>
          </a:bodyPr>
          <a:lstStyle>
            <a:lvl1pPr algn="l" defTabSz="1007829" rtl="0" eaLnBrk="1" latinLnBrk="0" hangingPunct="1">
              <a:lnSpc>
                <a:spcPct val="90000"/>
              </a:lnSpc>
              <a:spcBef>
                <a:spcPct val="0"/>
              </a:spcBef>
              <a:buNone/>
              <a:defRPr sz="3600" b="1" kern="1200" baseline="0">
                <a:solidFill>
                  <a:schemeClr val="tx1"/>
                </a:solidFill>
                <a:latin typeface="+mn-lt"/>
                <a:ea typeface="Source Sans Pro" panose="020B0503030403020204" pitchFamily="34" charset="0"/>
                <a:cs typeface="Arial" panose="020B0604020202020204" pitchFamily="34" charset="0"/>
              </a:defRPr>
            </a:lvl1pPr>
          </a:lstStyle>
          <a:p>
            <a:r>
              <a:rPr lang="sk-SK" sz="2150">
                <a:ea typeface="Source Sans Pro"/>
                <a:cs typeface="Arial"/>
              </a:rPr>
              <a:t>Vývoj miezd</a:t>
            </a:r>
            <a:endParaRPr lang="sk-SK" sz="2150"/>
          </a:p>
        </p:txBody>
      </p:sp>
    </p:spTree>
    <p:extLst>
      <p:ext uri="{BB962C8B-B14F-4D97-AF65-F5344CB8AC3E}">
        <p14:creationId xmlns:p14="http://schemas.microsoft.com/office/powerpoint/2010/main" val="137712509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F0836-CB56-9856-45A5-ABF841EC3ED7}"/>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7FB4332-DB6F-5743-7D5B-940B4C915FB2}"/>
              </a:ext>
            </a:extLst>
          </p:cNvPr>
          <p:cNvSpPr>
            <a:spLocks noGrp="1"/>
          </p:cNvSpPr>
          <p:nvPr>
            <p:ph type="sldNum" sz="quarter" idx="12"/>
          </p:nvPr>
        </p:nvSpPr>
        <p:spPr/>
        <p:txBody>
          <a:bodyPr/>
          <a:lstStyle/>
          <a:p>
            <a:fld id="{404C72D9-F22C-476E-BE22-E9114CCC8A80}" type="slidenum">
              <a:rPr lang="de-DE" smtClean="0"/>
              <a:t>3</a:t>
            </a:fld>
            <a:endParaRPr lang="de-DE"/>
          </a:p>
        </p:txBody>
      </p:sp>
      <p:sp>
        <p:nvSpPr>
          <p:cNvPr id="4" name="Titel 3">
            <a:extLst>
              <a:ext uri="{FF2B5EF4-FFF2-40B4-BE49-F238E27FC236}">
                <a16:creationId xmlns:a16="http://schemas.microsoft.com/office/drawing/2014/main" id="{DF91F3DA-A3F4-E9E0-E4F7-9ADA67E74A24}"/>
              </a:ext>
            </a:extLst>
          </p:cNvPr>
          <p:cNvSpPr>
            <a:spLocks noGrp="1"/>
          </p:cNvSpPr>
          <p:nvPr>
            <p:ph type="title"/>
          </p:nvPr>
        </p:nvSpPr>
        <p:spPr/>
        <p:txBody>
          <a:bodyPr/>
          <a:lstStyle/>
          <a:p>
            <a:r>
              <a:rPr lang="de-DE" sz="3250" dirty="0">
                <a:ea typeface="Aptos" panose="020B0004020202020204" pitchFamily="34" charset="0"/>
                <a:cs typeface="Aptos" panose="020B0004020202020204" pitchFamily="34" charset="0"/>
              </a:rPr>
              <a:t>AHK</a:t>
            </a:r>
            <a:r>
              <a:rPr lang="sk-SK" sz="3250" dirty="0">
                <a:ea typeface="Aptos" panose="020B0004020202020204" pitchFamily="34" charset="0"/>
                <a:cs typeface="Aptos" panose="020B0004020202020204" pitchFamily="34" charset="0"/>
              </a:rPr>
              <a:t> </a:t>
            </a:r>
            <a:r>
              <a:rPr lang="de-DE" sz="3250" dirty="0" err="1">
                <a:ea typeface="Aptos" panose="020B0004020202020204" pitchFamily="34" charset="0"/>
                <a:cs typeface="Aptos" panose="020B0004020202020204" pitchFamily="34" charset="0"/>
              </a:rPr>
              <a:t>Mzdový</a:t>
            </a:r>
            <a:r>
              <a:rPr lang="de-DE" sz="3250" dirty="0">
                <a:ea typeface="Aptos" panose="020B0004020202020204" pitchFamily="34" charset="0"/>
                <a:cs typeface="Aptos" panose="020B0004020202020204" pitchFamily="34" charset="0"/>
              </a:rPr>
              <a:t> </a:t>
            </a:r>
            <a:r>
              <a:rPr lang="de-DE" sz="3250" dirty="0" err="1">
                <a:ea typeface="Aptos" panose="020B0004020202020204" pitchFamily="34" charset="0"/>
                <a:cs typeface="Aptos" panose="020B0004020202020204" pitchFamily="34" charset="0"/>
              </a:rPr>
              <a:t>benchmarking</a:t>
            </a:r>
            <a:r>
              <a:rPr lang="de-DE" sz="3250" dirty="0">
                <a:ea typeface="Aptos" panose="020B0004020202020204" pitchFamily="34" charset="0"/>
                <a:cs typeface="Aptos" panose="020B0004020202020204" pitchFamily="34" charset="0"/>
              </a:rPr>
              <a:t> 2025</a:t>
            </a:r>
            <a:endParaRPr lang="de-SK" sz="3250" dirty="0"/>
          </a:p>
        </p:txBody>
      </p:sp>
      <p:sp>
        <p:nvSpPr>
          <p:cNvPr id="8" name="Textfeld 7">
            <a:extLst>
              <a:ext uri="{FF2B5EF4-FFF2-40B4-BE49-F238E27FC236}">
                <a16:creationId xmlns:a16="http://schemas.microsoft.com/office/drawing/2014/main" id="{01B0DCAF-ECFE-FF6A-C554-9A42FD2C9F62}"/>
              </a:ext>
            </a:extLst>
          </p:cNvPr>
          <p:cNvSpPr txBox="1"/>
          <p:nvPr/>
        </p:nvSpPr>
        <p:spPr>
          <a:xfrm>
            <a:off x="96176" y="1505945"/>
            <a:ext cx="433132" cy="650819"/>
          </a:xfrm>
          <a:prstGeom prst="rect">
            <a:avLst/>
          </a:prstGeom>
          <a:noFill/>
        </p:spPr>
        <p:txBody>
          <a:bodyPr wrap="none" rtlCol="0">
            <a:spAutoFit/>
          </a:bodyPr>
          <a:lstStyle/>
          <a:p>
            <a:r>
              <a:rPr lang="de-DE" sz="3629" b="1">
                <a:solidFill>
                  <a:schemeClr val="bg1"/>
                </a:solidFill>
              </a:rPr>
              <a:t>4</a:t>
            </a:r>
            <a:endParaRPr lang="de-SK" sz="3629" b="1">
              <a:solidFill>
                <a:schemeClr val="bg1"/>
              </a:solidFill>
            </a:endParaRPr>
          </a:p>
        </p:txBody>
      </p:sp>
      <p:sp>
        <p:nvSpPr>
          <p:cNvPr id="11" name="Textfeld 10">
            <a:extLst>
              <a:ext uri="{FF2B5EF4-FFF2-40B4-BE49-F238E27FC236}">
                <a16:creationId xmlns:a16="http://schemas.microsoft.com/office/drawing/2014/main" id="{387E8754-6AFD-C7F3-7520-679C556FED51}"/>
              </a:ext>
            </a:extLst>
          </p:cNvPr>
          <p:cNvSpPr txBox="1"/>
          <p:nvPr/>
        </p:nvSpPr>
        <p:spPr>
          <a:xfrm>
            <a:off x="1151101" y="1365024"/>
            <a:ext cx="5606635" cy="758221"/>
          </a:xfrm>
          <a:prstGeom prst="rect">
            <a:avLst/>
          </a:prstGeom>
          <a:noFill/>
        </p:spPr>
        <p:txBody>
          <a:bodyPr wrap="square" lIns="91440" tIns="45720" rIns="91440" bIns="45720" anchor="t">
            <a:spAutoFit/>
          </a:bodyPr>
          <a:lstStyle/>
          <a:p>
            <a:r>
              <a:rPr lang="de-DE" sz="2150" b="1" dirty="0" err="1">
                <a:ea typeface="Source Sans Pro"/>
                <a:cs typeface="Arial"/>
              </a:rPr>
              <a:t>Plánované</a:t>
            </a:r>
            <a:r>
              <a:rPr lang="de-DE" sz="2150" b="1" dirty="0">
                <a:ea typeface="Source Sans Pro"/>
                <a:cs typeface="Arial"/>
              </a:rPr>
              <a:t> </a:t>
            </a:r>
            <a:r>
              <a:rPr lang="de-DE" sz="2150" b="1" dirty="0" err="1">
                <a:ea typeface="Source Sans Pro"/>
                <a:cs typeface="Arial"/>
              </a:rPr>
              <a:t>zvyšovanie</a:t>
            </a:r>
            <a:r>
              <a:rPr lang="de-DE" sz="2150" b="1" dirty="0">
                <a:ea typeface="Source Sans Pro"/>
                <a:cs typeface="Arial"/>
              </a:rPr>
              <a:t> </a:t>
            </a:r>
            <a:r>
              <a:rPr lang="de-DE" sz="2150" b="1" dirty="0" err="1">
                <a:ea typeface="Source Sans Pro"/>
                <a:cs typeface="Arial"/>
              </a:rPr>
              <a:t>miezd</a:t>
            </a:r>
            <a:r>
              <a:rPr lang="de-DE" sz="2150" b="1" dirty="0">
                <a:ea typeface="Source Sans Pro"/>
                <a:cs typeface="Arial"/>
              </a:rPr>
              <a:t> (2025; in %)</a:t>
            </a:r>
            <a:endParaRPr lang="de-SK" sz="2150" b="1" dirty="0">
              <a:ea typeface="Source Sans Pro"/>
              <a:cs typeface="Arial"/>
            </a:endParaRPr>
          </a:p>
          <a:p>
            <a:endParaRPr lang="de-SK" sz="2177" b="1">
              <a:ea typeface="Source Sans Pro" panose="020B0503030403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5FD601B-0281-B6FA-AE35-9A452A7E3A76}"/>
              </a:ext>
            </a:extLst>
          </p:cNvPr>
          <p:cNvPicPr>
            <a:picLocks noChangeAspect="1"/>
          </p:cNvPicPr>
          <p:nvPr/>
        </p:nvPicPr>
        <p:blipFill>
          <a:blip r:embed="rId3"/>
          <a:stretch>
            <a:fillRect/>
          </a:stretch>
        </p:blipFill>
        <p:spPr>
          <a:xfrm>
            <a:off x="881565" y="1743075"/>
            <a:ext cx="7370847" cy="4274219"/>
          </a:xfrm>
          <a:prstGeom prst="rect">
            <a:avLst/>
          </a:prstGeom>
        </p:spPr>
      </p:pic>
    </p:spTree>
    <p:extLst>
      <p:ext uri="{BB962C8B-B14F-4D97-AF65-F5344CB8AC3E}">
        <p14:creationId xmlns:p14="http://schemas.microsoft.com/office/powerpoint/2010/main" val="4774433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FA87B-0A81-20E9-9102-AD941F022FA6}"/>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7A86878-27D6-A41F-C4C0-8DA870966A43}"/>
              </a:ext>
            </a:extLst>
          </p:cNvPr>
          <p:cNvSpPr>
            <a:spLocks noGrp="1"/>
          </p:cNvSpPr>
          <p:nvPr>
            <p:ph type="sldNum" sz="quarter" idx="12"/>
          </p:nvPr>
        </p:nvSpPr>
        <p:spPr/>
        <p:txBody>
          <a:bodyPr/>
          <a:lstStyle/>
          <a:p>
            <a:fld id="{404C72D9-F22C-476E-BE22-E9114CCC8A80}" type="slidenum">
              <a:rPr lang="de-DE" smtClean="0"/>
              <a:t>4</a:t>
            </a:fld>
            <a:endParaRPr lang="de-DE"/>
          </a:p>
        </p:txBody>
      </p:sp>
      <p:sp>
        <p:nvSpPr>
          <p:cNvPr id="4" name="Titel 3">
            <a:extLst>
              <a:ext uri="{FF2B5EF4-FFF2-40B4-BE49-F238E27FC236}">
                <a16:creationId xmlns:a16="http://schemas.microsoft.com/office/drawing/2014/main" id="{18DFCC6E-1C92-CDCA-D291-75B9B680256E}"/>
              </a:ext>
            </a:extLst>
          </p:cNvPr>
          <p:cNvSpPr>
            <a:spLocks noGrp="1"/>
          </p:cNvSpPr>
          <p:nvPr>
            <p:ph type="title"/>
          </p:nvPr>
        </p:nvSpPr>
        <p:spPr/>
        <p:txBody>
          <a:bodyPr/>
          <a:lstStyle/>
          <a:p>
            <a:r>
              <a:rPr lang="de-DE" sz="3250" dirty="0">
                <a:ea typeface="Aptos" panose="020B0004020202020204" pitchFamily="34" charset="0"/>
                <a:cs typeface="Aptos" panose="020B0004020202020204" pitchFamily="34" charset="0"/>
              </a:rPr>
              <a:t>AHK</a:t>
            </a:r>
            <a:r>
              <a:rPr lang="sk-SK" sz="3250" dirty="0">
                <a:ea typeface="Aptos" panose="020B0004020202020204" pitchFamily="34" charset="0"/>
                <a:cs typeface="Aptos" panose="020B0004020202020204" pitchFamily="34" charset="0"/>
              </a:rPr>
              <a:t> </a:t>
            </a:r>
            <a:r>
              <a:rPr lang="de-DE" sz="3250" dirty="0" err="1">
                <a:ea typeface="Aptos" panose="020B0004020202020204" pitchFamily="34" charset="0"/>
                <a:cs typeface="Aptos" panose="020B0004020202020204" pitchFamily="34" charset="0"/>
              </a:rPr>
              <a:t>Mzdový</a:t>
            </a:r>
            <a:r>
              <a:rPr lang="de-DE" sz="3250" dirty="0">
                <a:ea typeface="Aptos" panose="020B0004020202020204" pitchFamily="34" charset="0"/>
                <a:cs typeface="Aptos" panose="020B0004020202020204" pitchFamily="34" charset="0"/>
              </a:rPr>
              <a:t> </a:t>
            </a:r>
            <a:r>
              <a:rPr lang="de-DE" sz="3250" dirty="0" err="1">
                <a:ea typeface="Aptos" panose="020B0004020202020204" pitchFamily="34" charset="0"/>
                <a:cs typeface="Aptos" panose="020B0004020202020204" pitchFamily="34" charset="0"/>
              </a:rPr>
              <a:t>benchmarking</a:t>
            </a:r>
            <a:r>
              <a:rPr lang="de-DE" sz="3250" dirty="0">
                <a:ea typeface="Aptos" panose="020B0004020202020204" pitchFamily="34" charset="0"/>
                <a:cs typeface="Aptos" panose="020B0004020202020204" pitchFamily="34" charset="0"/>
              </a:rPr>
              <a:t> 2025</a:t>
            </a:r>
            <a:endParaRPr lang="de-SK" sz="3250" dirty="0"/>
          </a:p>
        </p:txBody>
      </p:sp>
      <p:sp>
        <p:nvSpPr>
          <p:cNvPr id="8" name="Textfeld 7">
            <a:extLst>
              <a:ext uri="{FF2B5EF4-FFF2-40B4-BE49-F238E27FC236}">
                <a16:creationId xmlns:a16="http://schemas.microsoft.com/office/drawing/2014/main" id="{94D0A76E-FD9F-2195-FA9D-C39874348F52}"/>
              </a:ext>
            </a:extLst>
          </p:cNvPr>
          <p:cNvSpPr txBox="1"/>
          <p:nvPr/>
        </p:nvSpPr>
        <p:spPr>
          <a:xfrm>
            <a:off x="96176" y="1505945"/>
            <a:ext cx="433132" cy="650819"/>
          </a:xfrm>
          <a:prstGeom prst="rect">
            <a:avLst/>
          </a:prstGeom>
          <a:noFill/>
        </p:spPr>
        <p:txBody>
          <a:bodyPr wrap="none" rtlCol="0">
            <a:spAutoFit/>
          </a:bodyPr>
          <a:lstStyle/>
          <a:p>
            <a:r>
              <a:rPr lang="de-DE" sz="3629" b="1">
                <a:solidFill>
                  <a:schemeClr val="bg1"/>
                </a:solidFill>
              </a:rPr>
              <a:t>4</a:t>
            </a:r>
            <a:endParaRPr lang="de-SK" sz="3629" b="1">
              <a:solidFill>
                <a:schemeClr val="bg1"/>
              </a:solidFill>
            </a:endParaRPr>
          </a:p>
        </p:txBody>
      </p:sp>
      <p:sp>
        <p:nvSpPr>
          <p:cNvPr id="11" name="Textfeld 10">
            <a:extLst>
              <a:ext uri="{FF2B5EF4-FFF2-40B4-BE49-F238E27FC236}">
                <a16:creationId xmlns:a16="http://schemas.microsoft.com/office/drawing/2014/main" id="{689ECA9C-A8C1-04BB-B9EE-AC7CB8E76855}"/>
              </a:ext>
            </a:extLst>
          </p:cNvPr>
          <p:cNvSpPr txBox="1"/>
          <p:nvPr/>
        </p:nvSpPr>
        <p:spPr>
          <a:xfrm>
            <a:off x="1151101" y="1365024"/>
            <a:ext cx="6895831" cy="758221"/>
          </a:xfrm>
          <a:prstGeom prst="rect">
            <a:avLst/>
          </a:prstGeom>
          <a:noFill/>
        </p:spPr>
        <p:txBody>
          <a:bodyPr wrap="square" lIns="91440" tIns="45720" rIns="91440" bIns="45720" anchor="t">
            <a:spAutoFit/>
          </a:bodyPr>
          <a:lstStyle/>
          <a:p>
            <a:r>
              <a:rPr lang="de-DE" sz="2150" b="1" dirty="0" err="1">
                <a:ea typeface="Source Sans Pro"/>
                <a:cs typeface="Arial"/>
              </a:rPr>
              <a:t>Výška</a:t>
            </a:r>
            <a:r>
              <a:rPr lang="de-DE" sz="2150" b="1" dirty="0">
                <a:ea typeface="Source Sans Pro"/>
                <a:cs typeface="Arial"/>
              </a:rPr>
              <a:t> </a:t>
            </a:r>
            <a:r>
              <a:rPr lang="de-DE" sz="2150" b="1" dirty="0" err="1">
                <a:ea typeface="Source Sans Pro"/>
                <a:cs typeface="Arial"/>
              </a:rPr>
              <a:t>mzdy</a:t>
            </a:r>
            <a:r>
              <a:rPr lang="de-DE" sz="2150" b="1" dirty="0">
                <a:ea typeface="Source Sans Pro"/>
                <a:cs typeface="Arial"/>
              </a:rPr>
              <a:t>- </a:t>
            </a:r>
            <a:r>
              <a:rPr lang="de-DE" sz="2150" b="1" dirty="0" err="1">
                <a:ea typeface="Source Sans Pro"/>
                <a:cs typeface="Arial"/>
              </a:rPr>
              <a:t>vedúci</a:t>
            </a:r>
            <a:r>
              <a:rPr lang="de-DE" sz="2150" b="1" dirty="0">
                <a:ea typeface="Source Sans Pro"/>
                <a:cs typeface="Arial"/>
              </a:rPr>
              <a:t> </a:t>
            </a:r>
            <a:r>
              <a:rPr lang="de-DE" sz="2150" b="1" dirty="0" err="1">
                <a:ea typeface="Source Sans Pro"/>
                <a:cs typeface="Arial"/>
              </a:rPr>
              <a:t>výroby</a:t>
            </a:r>
            <a:r>
              <a:rPr lang="de-DE" sz="2150" b="1" dirty="0">
                <a:ea typeface="Source Sans Pro"/>
                <a:cs typeface="Arial"/>
              </a:rPr>
              <a:t> (</a:t>
            </a:r>
            <a:r>
              <a:rPr lang="sk-SK" sz="2150" b="1" dirty="0">
                <a:ea typeface="Source Sans Pro"/>
                <a:cs typeface="Arial"/>
              </a:rPr>
              <a:t>koniec roka 2</a:t>
            </a:r>
            <a:r>
              <a:rPr lang="de-DE" sz="2150" b="1" dirty="0">
                <a:ea typeface="Source Sans Pro"/>
                <a:cs typeface="Arial"/>
              </a:rPr>
              <a:t>024; v EUR)</a:t>
            </a:r>
            <a:endParaRPr lang="de-SK" sz="2150" b="1" dirty="0">
              <a:ea typeface="Source Sans Pro"/>
              <a:cs typeface="Arial"/>
            </a:endParaRPr>
          </a:p>
          <a:p>
            <a:endParaRPr lang="de-SK" sz="2177" b="1" dirty="0">
              <a:ea typeface="Source Sans Pro" panose="020B0503030403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F9C2682-8E21-53DE-4704-8E14621F18C0}"/>
              </a:ext>
            </a:extLst>
          </p:cNvPr>
          <p:cNvPicPr>
            <a:picLocks noChangeAspect="1"/>
          </p:cNvPicPr>
          <p:nvPr/>
        </p:nvPicPr>
        <p:blipFill>
          <a:blip r:embed="rId3"/>
          <a:stretch>
            <a:fillRect/>
          </a:stretch>
        </p:blipFill>
        <p:spPr>
          <a:xfrm>
            <a:off x="1003634" y="1745834"/>
            <a:ext cx="7186864" cy="4188493"/>
          </a:xfrm>
          <a:prstGeom prst="rect">
            <a:avLst/>
          </a:prstGeom>
        </p:spPr>
      </p:pic>
    </p:spTree>
    <p:extLst>
      <p:ext uri="{BB962C8B-B14F-4D97-AF65-F5344CB8AC3E}">
        <p14:creationId xmlns:p14="http://schemas.microsoft.com/office/powerpoint/2010/main" val="293963634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A04CD-813A-1FD6-F5F5-B2A306F08A2E}"/>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54762C0-809E-2B95-A54B-8B26DAED7CE7}"/>
              </a:ext>
            </a:extLst>
          </p:cNvPr>
          <p:cNvSpPr>
            <a:spLocks noGrp="1"/>
          </p:cNvSpPr>
          <p:nvPr>
            <p:ph type="sldNum" sz="quarter" idx="12"/>
          </p:nvPr>
        </p:nvSpPr>
        <p:spPr/>
        <p:txBody>
          <a:bodyPr/>
          <a:lstStyle/>
          <a:p>
            <a:fld id="{404C72D9-F22C-476E-BE22-E9114CCC8A80}" type="slidenum">
              <a:rPr lang="de-DE" smtClean="0"/>
              <a:t>5</a:t>
            </a:fld>
            <a:endParaRPr lang="de-DE"/>
          </a:p>
        </p:txBody>
      </p:sp>
      <p:sp>
        <p:nvSpPr>
          <p:cNvPr id="4" name="Titel 3">
            <a:extLst>
              <a:ext uri="{FF2B5EF4-FFF2-40B4-BE49-F238E27FC236}">
                <a16:creationId xmlns:a16="http://schemas.microsoft.com/office/drawing/2014/main" id="{E93C58DE-52E6-9D9E-3376-71D106420BE0}"/>
              </a:ext>
            </a:extLst>
          </p:cNvPr>
          <p:cNvSpPr>
            <a:spLocks noGrp="1"/>
          </p:cNvSpPr>
          <p:nvPr>
            <p:ph type="title"/>
          </p:nvPr>
        </p:nvSpPr>
        <p:spPr/>
        <p:txBody>
          <a:bodyPr/>
          <a:lstStyle/>
          <a:p>
            <a:r>
              <a:rPr lang="de-DE" sz="3250" dirty="0">
                <a:ea typeface="Aptos" panose="020B0004020202020204" pitchFamily="34" charset="0"/>
                <a:cs typeface="Aptos" panose="020B0004020202020204" pitchFamily="34" charset="0"/>
              </a:rPr>
              <a:t>AHK</a:t>
            </a:r>
            <a:r>
              <a:rPr lang="sk-SK" sz="3250" dirty="0">
                <a:ea typeface="Aptos" panose="020B0004020202020204" pitchFamily="34" charset="0"/>
                <a:cs typeface="Aptos" panose="020B0004020202020204" pitchFamily="34" charset="0"/>
              </a:rPr>
              <a:t> </a:t>
            </a:r>
            <a:r>
              <a:rPr lang="de-DE" sz="3250" dirty="0" err="1">
                <a:ea typeface="Aptos" panose="020B0004020202020204" pitchFamily="34" charset="0"/>
                <a:cs typeface="Aptos" panose="020B0004020202020204" pitchFamily="34" charset="0"/>
              </a:rPr>
              <a:t>Mzdový</a:t>
            </a:r>
            <a:r>
              <a:rPr lang="de-DE" sz="3250" dirty="0">
                <a:ea typeface="Aptos" panose="020B0004020202020204" pitchFamily="34" charset="0"/>
                <a:cs typeface="Aptos" panose="020B0004020202020204" pitchFamily="34" charset="0"/>
              </a:rPr>
              <a:t> </a:t>
            </a:r>
            <a:r>
              <a:rPr lang="de-DE" sz="3250" dirty="0" err="1">
                <a:ea typeface="Aptos" panose="020B0004020202020204" pitchFamily="34" charset="0"/>
                <a:cs typeface="Aptos" panose="020B0004020202020204" pitchFamily="34" charset="0"/>
              </a:rPr>
              <a:t>benchmarking</a:t>
            </a:r>
            <a:r>
              <a:rPr lang="de-DE" sz="3250" dirty="0">
                <a:ea typeface="Aptos" panose="020B0004020202020204" pitchFamily="34" charset="0"/>
                <a:cs typeface="Aptos" panose="020B0004020202020204" pitchFamily="34" charset="0"/>
              </a:rPr>
              <a:t> 2025</a:t>
            </a:r>
            <a:endParaRPr lang="de-SK" sz="3250" dirty="0"/>
          </a:p>
        </p:txBody>
      </p:sp>
      <p:sp>
        <p:nvSpPr>
          <p:cNvPr id="8" name="Textfeld 7">
            <a:extLst>
              <a:ext uri="{FF2B5EF4-FFF2-40B4-BE49-F238E27FC236}">
                <a16:creationId xmlns:a16="http://schemas.microsoft.com/office/drawing/2014/main" id="{3C9F4A33-883E-84F5-8237-BCEFBE42AF10}"/>
              </a:ext>
            </a:extLst>
          </p:cNvPr>
          <p:cNvSpPr txBox="1"/>
          <p:nvPr/>
        </p:nvSpPr>
        <p:spPr>
          <a:xfrm>
            <a:off x="96176" y="1505945"/>
            <a:ext cx="433132" cy="650819"/>
          </a:xfrm>
          <a:prstGeom prst="rect">
            <a:avLst/>
          </a:prstGeom>
          <a:noFill/>
        </p:spPr>
        <p:txBody>
          <a:bodyPr wrap="none" rtlCol="0">
            <a:spAutoFit/>
          </a:bodyPr>
          <a:lstStyle/>
          <a:p>
            <a:r>
              <a:rPr lang="de-DE" sz="3629" b="1">
                <a:solidFill>
                  <a:schemeClr val="bg1"/>
                </a:solidFill>
              </a:rPr>
              <a:t>4</a:t>
            </a:r>
            <a:endParaRPr lang="de-SK" sz="3629" b="1">
              <a:solidFill>
                <a:schemeClr val="bg1"/>
              </a:solidFill>
            </a:endParaRPr>
          </a:p>
        </p:txBody>
      </p:sp>
      <p:sp>
        <p:nvSpPr>
          <p:cNvPr id="11" name="Textfeld 10">
            <a:extLst>
              <a:ext uri="{FF2B5EF4-FFF2-40B4-BE49-F238E27FC236}">
                <a16:creationId xmlns:a16="http://schemas.microsoft.com/office/drawing/2014/main" id="{ED971F4F-554A-9819-6BB8-94A95DD271A4}"/>
              </a:ext>
            </a:extLst>
          </p:cNvPr>
          <p:cNvSpPr txBox="1"/>
          <p:nvPr/>
        </p:nvSpPr>
        <p:spPr>
          <a:xfrm>
            <a:off x="1151101" y="1365024"/>
            <a:ext cx="6183963" cy="762388"/>
          </a:xfrm>
          <a:prstGeom prst="rect">
            <a:avLst/>
          </a:prstGeom>
          <a:noFill/>
        </p:spPr>
        <p:txBody>
          <a:bodyPr wrap="square" lIns="91440" tIns="45720" rIns="91440" bIns="45720" anchor="t">
            <a:spAutoFit/>
          </a:bodyPr>
          <a:lstStyle/>
          <a:p>
            <a:r>
              <a:rPr lang="de-DE" sz="2150" b="1" dirty="0" err="1">
                <a:ea typeface="Source Sans Pro"/>
                <a:cs typeface="Arial"/>
              </a:rPr>
              <a:t>Výška</a:t>
            </a:r>
            <a:r>
              <a:rPr lang="de-DE" sz="2150" b="1" dirty="0">
                <a:ea typeface="Source Sans Pro"/>
                <a:cs typeface="Arial"/>
              </a:rPr>
              <a:t> </a:t>
            </a:r>
            <a:r>
              <a:rPr lang="de-DE" sz="2150" b="1" dirty="0" err="1">
                <a:ea typeface="Source Sans Pro"/>
                <a:cs typeface="Arial"/>
              </a:rPr>
              <a:t>mzdy</a:t>
            </a:r>
            <a:r>
              <a:rPr lang="sk-SK" sz="2150" b="1" dirty="0">
                <a:ea typeface="Source Sans Pro"/>
                <a:cs typeface="Arial"/>
              </a:rPr>
              <a:t> </a:t>
            </a:r>
            <a:r>
              <a:rPr lang="de-DE" sz="2150" b="1" dirty="0">
                <a:ea typeface="Source Sans Pro"/>
                <a:cs typeface="Arial"/>
              </a:rPr>
              <a:t>- </a:t>
            </a:r>
            <a:r>
              <a:rPr lang="de-DE" sz="2150" b="1" dirty="0" err="1">
                <a:ea typeface="Source Sans Pro"/>
                <a:cs typeface="Arial"/>
              </a:rPr>
              <a:t>elektrikár</a:t>
            </a:r>
            <a:r>
              <a:rPr lang="de-DE" sz="2150" b="1" dirty="0">
                <a:ea typeface="Source Sans Pro"/>
                <a:cs typeface="Arial"/>
              </a:rPr>
              <a:t> (</a:t>
            </a:r>
            <a:r>
              <a:rPr lang="sk-SK" sz="2150" b="1" dirty="0">
                <a:ea typeface="Source Sans Pro"/>
                <a:cs typeface="Arial"/>
              </a:rPr>
              <a:t>koniec roka </a:t>
            </a:r>
            <a:r>
              <a:rPr lang="de-DE" sz="2150" b="1" dirty="0">
                <a:ea typeface="Source Sans Pro"/>
                <a:cs typeface="Arial"/>
              </a:rPr>
              <a:t>2024; v EUR)</a:t>
            </a:r>
            <a:endParaRPr lang="de-SK" sz="2150" b="1" dirty="0">
              <a:ea typeface="Source Sans Pro"/>
              <a:cs typeface="Arial"/>
            </a:endParaRPr>
          </a:p>
          <a:p>
            <a:endParaRPr lang="de-SK" sz="2177" b="1" dirty="0">
              <a:ea typeface="Source Sans Pro" panose="020B0503030403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F05661A-4044-6CFF-8E28-4AAC1FC6C4D8}"/>
              </a:ext>
            </a:extLst>
          </p:cNvPr>
          <p:cNvPicPr>
            <a:picLocks noChangeAspect="1"/>
          </p:cNvPicPr>
          <p:nvPr/>
        </p:nvPicPr>
        <p:blipFill>
          <a:blip r:embed="rId3"/>
          <a:stretch>
            <a:fillRect/>
          </a:stretch>
        </p:blipFill>
        <p:spPr>
          <a:xfrm>
            <a:off x="931696" y="1742072"/>
            <a:ext cx="7330741" cy="4216066"/>
          </a:xfrm>
          <a:prstGeom prst="rect">
            <a:avLst/>
          </a:prstGeom>
        </p:spPr>
      </p:pic>
    </p:spTree>
    <p:extLst>
      <p:ext uri="{BB962C8B-B14F-4D97-AF65-F5344CB8AC3E}">
        <p14:creationId xmlns:p14="http://schemas.microsoft.com/office/powerpoint/2010/main" val="232416630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9CEA2-26A2-E100-0ABC-F27D690902B4}"/>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D1BF900-5FA6-F3D4-7056-0FDA81B8704E}"/>
              </a:ext>
            </a:extLst>
          </p:cNvPr>
          <p:cNvSpPr>
            <a:spLocks noGrp="1"/>
          </p:cNvSpPr>
          <p:nvPr>
            <p:ph type="sldNum" sz="quarter" idx="12"/>
          </p:nvPr>
        </p:nvSpPr>
        <p:spPr/>
        <p:txBody>
          <a:bodyPr/>
          <a:lstStyle/>
          <a:p>
            <a:fld id="{404C72D9-F22C-476E-BE22-E9114CCC8A80}" type="slidenum">
              <a:rPr lang="de-DE" smtClean="0"/>
              <a:t>6</a:t>
            </a:fld>
            <a:endParaRPr lang="de-DE"/>
          </a:p>
        </p:txBody>
      </p:sp>
      <p:sp>
        <p:nvSpPr>
          <p:cNvPr id="4" name="Titel 3">
            <a:extLst>
              <a:ext uri="{FF2B5EF4-FFF2-40B4-BE49-F238E27FC236}">
                <a16:creationId xmlns:a16="http://schemas.microsoft.com/office/drawing/2014/main" id="{D7C54AF3-BBC7-7D17-A771-BA547D185E99}"/>
              </a:ext>
            </a:extLst>
          </p:cNvPr>
          <p:cNvSpPr>
            <a:spLocks noGrp="1"/>
          </p:cNvSpPr>
          <p:nvPr>
            <p:ph type="title"/>
          </p:nvPr>
        </p:nvSpPr>
        <p:spPr/>
        <p:txBody>
          <a:bodyPr/>
          <a:lstStyle/>
          <a:p>
            <a:r>
              <a:rPr lang="de-DE" sz="3250" dirty="0">
                <a:ea typeface="Aptos" panose="020B0004020202020204" pitchFamily="34" charset="0"/>
                <a:cs typeface="Aptos" panose="020B0004020202020204" pitchFamily="34" charset="0"/>
              </a:rPr>
              <a:t>AHK</a:t>
            </a:r>
            <a:r>
              <a:rPr lang="sk-SK" sz="3250" dirty="0">
                <a:ea typeface="Aptos" panose="020B0004020202020204" pitchFamily="34" charset="0"/>
                <a:cs typeface="Aptos" panose="020B0004020202020204" pitchFamily="34" charset="0"/>
              </a:rPr>
              <a:t> </a:t>
            </a:r>
            <a:r>
              <a:rPr lang="de-DE" sz="3250" dirty="0" err="1">
                <a:ea typeface="Aptos" panose="020B0004020202020204" pitchFamily="34" charset="0"/>
                <a:cs typeface="Aptos" panose="020B0004020202020204" pitchFamily="34" charset="0"/>
              </a:rPr>
              <a:t>Mzdový</a:t>
            </a:r>
            <a:r>
              <a:rPr lang="de-DE" sz="3250" dirty="0">
                <a:ea typeface="Aptos" panose="020B0004020202020204" pitchFamily="34" charset="0"/>
                <a:cs typeface="Aptos" panose="020B0004020202020204" pitchFamily="34" charset="0"/>
              </a:rPr>
              <a:t> </a:t>
            </a:r>
            <a:r>
              <a:rPr lang="de-DE" sz="3250" dirty="0" err="1">
                <a:ea typeface="Aptos" panose="020B0004020202020204" pitchFamily="34" charset="0"/>
                <a:cs typeface="Aptos" panose="020B0004020202020204" pitchFamily="34" charset="0"/>
              </a:rPr>
              <a:t>benchmarking</a:t>
            </a:r>
            <a:r>
              <a:rPr lang="de-DE" sz="3250" dirty="0">
                <a:ea typeface="Aptos" panose="020B0004020202020204" pitchFamily="34" charset="0"/>
                <a:cs typeface="Aptos" panose="020B0004020202020204" pitchFamily="34" charset="0"/>
              </a:rPr>
              <a:t> 2025</a:t>
            </a:r>
            <a:endParaRPr lang="de-SK" sz="3250" dirty="0"/>
          </a:p>
        </p:txBody>
      </p:sp>
      <p:sp>
        <p:nvSpPr>
          <p:cNvPr id="8" name="Textfeld 7">
            <a:extLst>
              <a:ext uri="{FF2B5EF4-FFF2-40B4-BE49-F238E27FC236}">
                <a16:creationId xmlns:a16="http://schemas.microsoft.com/office/drawing/2014/main" id="{2D76D8A0-4E1D-465E-E1AC-D379EB68BE66}"/>
              </a:ext>
            </a:extLst>
          </p:cNvPr>
          <p:cNvSpPr txBox="1"/>
          <p:nvPr/>
        </p:nvSpPr>
        <p:spPr>
          <a:xfrm>
            <a:off x="96176" y="1505945"/>
            <a:ext cx="433132" cy="650819"/>
          </a:xfrm>
          <a:prstGeom prst="rect">
            <a:avLst/>
          </a:prstGeom>
          <a:noFill/>
        </p:spPr>
        <p:txBody>
          <a:bodyPr wrap="none" rtlCol="0">
            <a:spAutoFit/>
          </a:bodyPr>
          <a:lstStyle/>
          <a:p>
            <a:r>
              <a:rPr lang="de-DE" sz="3629" b="1">
                <a:solidFill>
                  <a:schemeClr val="bg1"/>
                </a:solidFill>
              </a:rPr>
              <a:t>4</a:t>
            </a:r>
            <a:endParaRPr lang="de-SK" sz="3629" b="1">
              <a:solidFill>
                <a:schemeClr val="bg1"/>
              </a:solidFill>
            </a:endParaRPr>
          </a:p>
        </p:txBody>
      </p:sp>
      <p:sp>
        <p:nvSpPr>
          <p:cNvPr id="11" name="Textfeld 10">
            <a:extLst>
              <a:ext uri="{FF2B5EF4-FFF2-40B4-BE49-F238E27FC236}">
                <a16:creationId xmlns:a16="http://schemas.microsoft.com/office/drawing/2014/main" id="{F4950B92-EFDE-38E3-1B62-2D47570DFEF3}"/>
              </a:ext>
            </a:extLst>
          </p:cNvPr>
          <p:cNvSpPr txBox="1"/>
          <p:nvPr/>
        </p:nvSpPr>
        <p:spPr>
          <a:xfrm>
            <a:off x="1151101" y="1177409"/>
            <a:ext cx="6837803" cy="1089081"/>
          </a:xfrm>
          <a:prstGeom prst="rect">
            <a:avLst/>
          </a:prstGeom>
          <a:noFill/>
        </p:spPr>
        <p:txBody>
          <a:bodyPr wrap="square" lIns="91440" tIns="45720" rIns="91440" bIns="45720" anchor="t">
            <a:spAutoFit/>
          </a:bodyPr>
          <a:lstStyle/>
          <a:p>
            <a:r>
              <a:rPr lang="sk-SK" sz="2150" b="1" dirty="0">
                <a:ea typeface="Source Sans Pro"/>
                <a:cs typeface="Arial"/>
              </a:rPr>
              <a:t>Ďalšie príplatky</a:t>
            </a:r>
            <a:r>
              <a:rPr lang="de-DE" sz="2150" b="1" dirty="0">
                <a:ea typeface="Source Sans Pro"/>
                <a:cs typeface="Arial"/>
              </a:rPr>
              <a:t> (</a:t>
            </a:r>
            <a:r>
              <a:rPr lang="de-DE" sz="2150" b="1" dirty="0" err="1">
                <a:ea typeface="Source Sans Pro"/>
                <a:cs typeface="Arial"/>
              </a:rPr>
              <a:t>koniec</a:t>
            </a:r>
            <a:r>
              <a:rPr lang="de-DE" sz="2150" b="1" dirty="0">
                <a:ea typeface="Source Sans Pro"/>
                <a:cs typeface="Arial"/>
              </a:rPr>
              <a:t> </a:t>
            </a:r>
            <a:r>
              <a:rPr lang="sk-SK" sz="2150" b="1" dirty="0">
                <a:ea typeface="Source Sans Pro"/>
                <a:cs typeface="Arial"/>
              </a:rPr>
              <a:t>roka </a:t>
            </a:r>
            <a:r>
              <a:rPr lang="de-DE" sz="2150" b="1" dirty="0">
                <a:ea typeface="Source Sans Pro"/>
                <a:cs typeface="Arial"/>
              </a:rPr>
              <a:t>2024; </a:t>
            </a:r>
            <a:r>
              <a:rPr lang="de-DE" sz="2150" b="1" dirty="0" err="1">
                <a:ea typeface="Source Sans Pro"/>
                <a:cs typeface="Arial"/>
              </a:rPr>
              <a:t>podiel</a:t>
            </a:r>
            <a:r>
              <a:rPr lang="de-DE" sz="2150" b="1" dirty="0">
                <a:ea typeface="Source Sans Pro"/>
                <a:cs typeface="Arial"/>
              </a:rPr>
              <a:t> </a:t>
            </a:r>
            <a:r>
              <a:rPr lang="sk-SK" sz="2150" b="1" dirty="0">
                <a:ea typeface="Source Sans Pro"/>
                <a:cs typeface="Arial"/>
              </a:rPr>
              <a:t>firiem poskytujúcich jednotlivé príplatky v %)</a:t>
            </a:r>
            <a:endParaRPr lang="de-SK" sz="2150" b="1" dirty="0">
              <a:ea typeface="Source Sans Pro"/>
              <a:cs typeface="Arial"/>
            </a:endParaRPr>
          </a:p>
          <a:p>
            <a:endParaRPr lang="de-SK" sz="2177" b="1" dirty="0">
              <a:ea typeface="Source Sans Pro" panose="020B0503030403020204" pitchFamily="34" charset="0"/>
              <a:cs typeface="Arial" panose="020B0604020202020204" pitchFamily="34" charset="0"/>
            </a:endParaRPr>
          </a:p>
        </p:txBody>
      </p:sp>
      <p:graphicFrame>
        <p:nvGraphicFramePr>
          <p:cNvPr id="12" name="Diagramm 11">
            <a:extLst>
              <a:ext uri="{FF2B5EF4-FFF2-40B4-BE49-F238E27FC236}">
                <a16:creationId xmlns:a16="http://schemas.microsoft.com/office/drawing/2014/main" id="{7FEAD4D3-F2BB-781D-8545-59D510E34954}"/>
              </a:ext>
            </a:extLst>
          </p:cNvPr>
          <p:cNvGraphicFramePr>
            <a:graphicFrameLocks/>
          </p:cNvGraphicFramePr>
          <p:nvPr>
            <p:extLst>
              <p:ext uri="{D42A27DB-BD31-4B8C-83A1-F6EECF244321}">
                <p14:modId xmlns:p14="http://schemas.microsoft.com/office/powerpoint/2010/main" val="1653500165"/>
              </p:ext>
            </p:extLst>
          </p:nvPr>
        </p:nvGraphicFramePr>
        <p:xfrm>
          <a:off x="1151101" y="1827027"/>
          <a:ext cx="6731091" cy="3922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48644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F1324A-8F80-95E4-EDC4-F60AD1E3F681}"/>
              </a:ext>
            </a:extLst>
          </p:cNvPr>
          <p:cNvSpPr/>
          <p:nvPr/>
        </p:nvSpPr>
        <p:spPr>
          <a:xfrm>
            <a:off x="0" y="0"/>
            <a:ext cx="12192000" cy="5285232"/>
          </a:xfrm>
          <a:prstGeom prst="rect">
            <a:avLst/>
          </a:prstGeom>
          <a:solidFill>
            <a:srgbClr val="CCD7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k-SK" dirty="0"/>
          </a:p>
        </p:txBody>
      </p:sp>
      <p:cxnSp>
        <p:nvCxnSpPr>
          <p:cNvPr id="7" name="Straight Connector 6">
            <a:extLst>
              <a:ext uri="{FF2B5EF4-FFF2-40B4-BE49-F238E27FC236}">
                <a16:creationId xmlns:a16="http://schemas.microsoft.com/office/drawing/2014/main" id="{0BD4FD03-00AF-38A3-B22D-9FD1A86E5551}"/>
              </a:ext>
            </a:extLst>
          </p:cNvPr>
          <p:cNvCxnSpPr>
            <a:cxnSpLocks/>
          </p:cNvCxnSpPr>
          <p:nvPr/>
        </p:nvCxnSpPr>
        <p:spPr>
          <a:xfrm>
            <a:off x="6096000" y="757382"/>
            <a:ext cx="0" cy="3639127"/>
          </a:xfrm>
          <a:prstGeom prst="line">
            <a:avLst/>
          </a:prstGeom>
        </p:spPr>
        <p:style>
          <a:lnRef idx="2">
            <a:schemeClr val="dk1"/>
          </a:lnRef>
          <a:fillRef idx="0">
            <a:schemeClr val="dk1"/>
          </a:fillRef>
          <a:effectRef idx="1">
            <a:schemeClr val="dk1"/>
          </a:effectRef>
          <a:fontRef idx="minor">
            <a:schemeClr val="tx1"/>
          </a:fontRef>
        </p:style>
      </p:cxnSp>
      <p:sp>
        <p:nvSpPr>
          <p:cNvPr id="8" name="Rectangle: Rounded Corners 7">
            <a:hlinkClick r:id="rId2"/>
            <a:extLst>
              <a:ext uri="{FF2B5EF4-FFF2-40B4-BE49-F238E27FC236}">
                <a16:creationId xmlns:a16="http://schemas.microsoft.com/office/drawing/2014/main" id="{484F62BB-B052-BB47-8CB0-AC206CB9245D}"/>
              </a:ext>
            </a:extLst>
          </p:cNvPr>
          <p:cNvSpPr/>
          <p:nvPr/>
        </p:nvSpPr>
        <p:spPr>
          <a:xfrm>
            <a:off x="7385557" y="2050472"/>
            <a:ext cx="2811388" cy="1378528"/>
          </a:xfrm>
          <a:prstGeom prst="roundRect">
            <a:avLst/>
          </a:prstGeom>
          <a:solidFill>
            <a:srgbClr val="C34343"/>
          </a:solidFill>
          <a:ln>
            <a:noFill/>
          </a:ln>
          <a:effectLst>
            <a:glow rad="139700">
              <a:schemeClr val="bg2">
                <a:lumMod val="75000"/>
                <a:alpha val="40000"/>
              </a:schemeClr>
            </a:glow>
            <a:innerShdw blurRad="114300">
              <a:schemeClr val="bg2"/>
            </a:inn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k-SK" sz="2500" b="1" dirty="0">
                <a:latin typeface="Aptos Display"/>
              </a:rPr>
              <a:t>Kontaktujte nás</a:t>
            </a:r>
            <a:endParaRPr lang="de-DE" sz="2500" b="1" dirty="0">
              <a:latin typeface="Aptos Display"/>
            </a:endParaRPr>
          </a:p>
        </p:txBody>
      </p:sp>
      <p:pic>
        <p:nvPicPr>
          <p:cNvPr id="9" name="Picture 8">
            <a:extLst>
              <a:ext uri="{FF2B5EF4-FFF2-40B4-BE49-F238E27FC236}">
                <a16:creationId xmlns:a16="http://schemas.microsoft.com/office/drawing/2014/main" id="{EAA690B5-1BB0-8B28-FCB0-C2DB06E1F505}"/>
              </a:ext>
            </a:extLst>
          </p:cNvPr>
          <p:cNvPicPr>
            <a:picLocks noChangeAspect="1"/>
          </p:cNvPicPr>
          <p:nvPr/>
        </p:nvPicPr>
        <p:blipFill>
          <a:blip r:embed="rId3"/>
          <a:stretch>
            <a:fillRect/>
          </a:stretch>
        </p:blipFill>
        <p:spPr>
          <a:xfrm rot="1800000">
            <a:off x="10001250" y="1097882"/>
            <a:ext cx="952500" cy="952500"/>
          </a:xfrm>
          <a:prstGeom prst="rect">
            <a:avLst/>
          </a:prstGeom>
        </p:spPr>
      </p:pic>
      <p:sp>
        <p:nvSpPr>
          <p:cNvPr id="11" name="TextBox 10">
            <a:extLst>
              <a:ext uri="{FF2B5EF4-FFF2-40B4-BE49-F238E27FC236}">
                <a16:creationId xmlns:a16="http://schemas.microsoft.com/office/drawing/2014/main" id="{0B84A944-A8F6-3987-0EA5-7D826C867E7A}"/>
              </a:ext>
            </a:extLst>
          </p:cNvPr>
          <p:cNvSpPr txBox="1"/>
          <p:nvPr/>
        </p:nvSpPr>
        <p:spPr>
          <a:xfrm>
            <a:off x="621631" y="1674394"/>
            <a:ext cx="459205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t>To </a:t>
            </a:r>
            <a:r>
              <a:rPr lang="en-US" sz="6000" b="1" dirty="0" err="1"/>
              <a:t>nie</a:t>
            </a:r>
            <a:r>
              <a:rPr lang="en-US" sz="6000" b="1" dirty="0"/>
              <a:t> je </a:t>
            </a:r>
            <a:r>
              <a:rPr lang="en-US" sz="6000" b="1" dirty="0" err="1"/>
              <a:t>všetko</a:t>
            </a:r>
            <a:endParaRPr lang="en-US" sz="5400" dirty="0"/>
          </a:p>
        </p:txBody>
      </p:sp>
    </p:spTree>
    <p:extLst>
      <p:ext uri="{BB962C8B-B14F-4D97-AF65-F5344CB8AC3E}">
        <p14:creationId xmlns:p14="http://schemas.microsoft.com/office/powerpoint/2010/main" val="1668793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178</Words>
  <Application>Microsoft Office PowerPoint</Application>
  <PresentationFormat>Širokouhlá</PresentationFormat>
  <Paragraphs>40</Paragraphs>
  <Slides>7</Slides>
  <Notes>5</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7</vt:i4>
      </vt:variant>
    </vt:vector>
  </HeadingPairs>
  <TitlesOfParts>
    <vt:vector size="13" baseType="lpstr">
      <vt:lpstr>Aptos</vt:lpstr>
      <vt:lpstr>Aptos Display</vt:lpstr>
      <vt:lpstr>Arial</vt:lpstr>
      <vt:lpstr>Source Sans Pro</vt:lpstr>
      <vt:lpstr>Source Serif Pro</vt:lpstr>
      <vt:lpstr>Office Theme</vt:lpstr>
      <vt:lpstr>Prezentácia programu PowerPoint</vt:lpstr>
      <vt:lpstr>Trendy na trhu práce a v odmeňovaní </vt:lpstr>
      <vt:lpstr>AHK Mzdový benchmarking 2025</vt:lpstr>
      <vt:lpstr>AHK Mzdový benchmarking 2025</vt:lpstr>
      <vt:lpstr>AHK Mzdový benchmarking 2025</vt:lpstr>
      <vt:lpstr>AHK Mzdový benchmarking 2025</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Jule Wenzl</dc:creator>
  <cp:lastModifiedBy>Juraj Haruštiak</cp:lastModifiedBy>
  <cp:revision>130</cp:revision>
  <dcterms:created xsi:type="dcterms:W3CDTF">2025-03-11T08:47:16Z</dcterms:created>
  <dcterms:modified xsi:type="dcterms:W3CDTF">2025-03-18T13:15:52Z</dcterms:modified>
</cp:coreProperties>
</file>